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m4a" ContentType="audio/mp4"/>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9"/>
  </p:notesMasterIdLst>
  <p:sldIdLst>
    <p:sldId id="409" r:id="rId2"/>
    <p:sldId id="386" r:id="rId3"/>
    <p:sldId id="422" r:id="rId4"/>
    <p:sldId id="388" r:id="rId5"/>
    <p:sldId id="256" r:id="rId6"/>
    <p:sldId id="410" r:id="rId7"/>
    <p:sldId id="273" r:id="rId8"/>
    <p:sldId id="275" r:id="rId9"/>
    <p:sldId id="313" r:id="rId10"/>
    <p:sldId id="394" r:id="rId11"/>
    <p:sldId id="315" r:id="rId12"/>
    <p:sldId id="373" r:id="rId13"/>
    <p:sldId id="316" r:id="rId14"/>
    <p:sldId id="317" r:id="rId15"/>
    <p:sldId id="318" r:id="rId16"/>
    <p:sldId id="319" r:id="rId17"/>
    <p:sldId id="320" r:id="rId18"/>
    <p:sldId id="321" r:id="rId19"/>
    <p:sldId id="322" r:id="rId20"/>
    <p:sldId id="323" r:id="rId21"/>
    <p:sldId id="324" r:id="rId22"/>
    <p:sldId id="329" r:id="rId23"/>
    <p:sldId id="330" r:id="rId24"/>
    <p:sldId id="325" r:id="rId25"/>
    <p:sldId id="326" r:id="rId26"/>
    <p:sldId id="327" r:id="rId27"/>
    <p:sldId id="328" r:id="rId28"/>
    <p:sldId id="331" r:id="rId29"/>
    <p:sldId id="332"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281" r:id="rId47"/>
    <p:sldId id="289" r:id="rId48"/>
    <p:sldId id="290" r:id="rId49"/>
    <p:sldId id="333" r:id="rId50"/>
    <p:sldId id="291" r:id="rId51"/>
    <p:sldId id="292" r:id="rId52"/>
    <p:sldId id="293" r:id="rId53"/>
    <p:sldId id="294" r:id="rId54"/>
    <p:sldId id="295" r:id="rId55"/>
    <p:sldId id="296" r:id="rId56"/>
    <p:sldId id="285" r:id="rId57"/>
    <p:sldId id="374" r:id="rId58"/>
    <p:sldId id="334" r:id="rId59"/>
    <p:sldId id="287" r:id="rId60"/>
    <p:sldId id="335" r:id="rId61"/>
    <p:sldId id="286" r:id="rId62"/>
    <p:sldId id="288" r:id="rId63"/>
    <p:sldId id="283" r:id="rId64"/>
    <p:sldId id="336" r:id="rId65"/>
    <p:sldId id="337" r:id="rId66"/>
    <p:sldId id="339" r:id="rId67"/>
    <p:sldId id="338" r:id="rId68"/>
    <p:sldId id="340" r:id="rId69"/>
    <p:sldId id="343" r:id="rId70"/>
    <p:sldId id="347" r:id="rId71"/>
    <p:sldId id="344" r:id="rId72"/>
    <p:sldId id="348" r:id="rId73"/>
    <p:sldId id="420" r:id="rId74"/>
    <p:sldId id="421" r:id="rId75"/>
    <p:sldId id="345" r:id="rId76"/>
    <p:sldId id="346" r:id="rId77"/>
    <p:sldId id="349" r:id="rId78"/>
    <p:sldId id="350" r:id="rId79"/>
    <p:sldId id="341" r:id="rId80"/>
    <p:sldId id="342" r:id="rId81"/>
    <p:sldId id="351" r:id="rId82"/>
    <p:sldId id="353" r:id="rId83"/>
    <p:sldId id="352" r:id="rId84"/>
    <p:sldId id="284" r:id="rId85"/>
    <p:sldId id="369" r:id="rId86"/>
    <p:sldId id="361" r:id="rId87"/>
    <p:sldId id="370" r:id="rId88"/>
    <p:sldId id="395" r:id="rId89"/>
    <p:sldId id="393" r:id="rId90"/>
    <p:sldId id="371" r:id="rId91"/>
    <p:sldId id="366" r:id="rId92"/>
    <p:sldId id="367" r:id="rId93"/>
    <p:sldId id="372" r:id="rId94"/>
    <p:sldId id="368" r:id="rId95"/>
    <p:sldId id="362" r:id="rId96"/>
    <p:sldId id="375" r:id="rId97"/>
    <p:sldId id="363" r:id="rId98"/>
    <p:sldId id="364" r:id="rId99"/>
    <p:sldId id="355" r:id="rId100"/>
    <p:sldId id="356" r:id="rId101"/>
    <p:sldId id="376" r:id="rId102"/>
    <p:sldId id="282" r:id="rId103"/>
    <p:sldId id="357" r:id="rId104"/>
    <p:sldId id="358" r:id="rId105"/>
    <p:sldId id="259" r:id="rId106"/>
    <p:sldId id="396" r:id="rId107"/>
    <p:sldId id="411" r:id="rId108"/>
    <p:sldId id="398" r:id="rId109"/>
    <p:sldId id="399" r:id="rId110"/>
    <p:sldId id="400" r:id="rId111"/>
    <p:sldId id="401" r:id="rId112"/>
    <p:sldId id="402" r:id="rId113"/>
    <p:sldId id="403" r:id="rId114"/>
    <p:sldId id="404" r:id="rId115"/>
    <p:sldId id="405" r:id="rId116"/>
    <p:sldId id="406" r:id="rId117"/>
    <p:sldId id="407" r:id="rId118"/>
    <p:sldId id="269" r:id="rId119"/>
    <p:sldId id="412" r:id="rId120"/>
    <p:sldId id="413" r:id="rId121"/>
    <p:sldId id="414" r:id="rId122"/>
    <p:sldId id="415" r:id="rId123"/>
    <p:sldId id="416" r:id="rId124"/>
    <p:sldId id="417" r:id="rId125"/>
    <p:sldId id="418" r:id="rId126"/>
    <p:sldId id="419" r:id="rId127"/>
    <p:sldId id="270" r:id="rId1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643200"/>
    <a:srgbClr val="960032"/>
    <a:srgbClr val="64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81" autoAdjust="0"/>
    <p:restoredTop sz="86247" autoAdjust="0"/>
  </p:normalViewPr>
  <p:slideViewPr>
    <p:cSldViewPr snapToGrid="0">
      <p:cViewPr varScale="1">
        <p:scale>
          <a:sx n="57" d="100"/>
          <a:sy n="57" d="100"/>
        </p:scale>
        <p:origin x="1428"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18432-378F-4815-8A90-7A5E59238DC6}" type="datetimeFigureOut">
              <a:rPr lang="zh-CN" altLang="en-US" smtClean="0"/>
              <a:t>2021/5/25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FC1F8-B4A3-48E0-A5DB-A7E570CB2C41}" type="slidenum">
              <a:rPr lang="zh-CN" altLang="en-US" smtClean="0"/>
              <a:t>‹#›</a:t>
            </a:fld>
            <a:endParaRPr lang="zh-CN" altLang="en-US"/>
          </a:p>
        </p:txBody>
      </p:sp>
    </p:spTree>
    <p:extLst>
      <p:ext uri="{BB962C8B-B14F-4D97-AF65-F5344CB8AC3E}">
        <p14:creationId xmlns:p14="http://schemas.microsoft.com/office/powerpoint/2010/main" val="2551728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a:t>
            </a:fld>
            <a:endParaRPr lang="zh-CN" altLang="en-US"/>
          </a:p>
        </p:txBody>
      </p:sp>
    </p:spTree>
    <p:extLst>
      <p:ext uri="{BB962C8B-B14F-4D97-AF65-F5344CB8AC3E}">
        <p14:creationId xmlns:p14="http://schemas.microsoft.com/office/powerpoint/2010/main" val="2605247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a:t>
            </a:fld>
            <a:endParaRPr lang="zh-CN" altLang="en-US"/>
          </a:p>
        </p:txBody>
      </p:sp>
    </p:spTree>
    <p:extLst>
      <p:ext uri="{BB962C8B-B14F-4D97-AF65-F5344CB8AC3E}">
        <p14:creationId xmlns:p14="http://schemas.microsoft.com/office/powerpoint/2010/main" val="10369779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106</a:t>
            </a:fld>
            <a:endParaRPr lang="zh-CN" altLang="en-US"/>
          </a:p>
        </p:txBody>
      </p:sp>
    </p:spTree>
    <p:extLst>
      <p:ext uri="{BB962C8B-B14F-4D97-AF65-F5344CB8AC3E}">
        <p14:creationId xmlns:p14="http://schemas.microsoft.com/office/powerpoint/2010/main" val="15781781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107</a:t>
            </a:fld>
            <a:endParaRPr lang="zh-CN" altLang="en-US"/>
          </a:p>
        </p:txBody>
      </p:sp>
    </p:spTree>
    <p:extLst>
      <p:ext uri="{BB962C8B-B14F-4D97-AF65-F5344CB8AC3E}">
        <p14:creationId xmlns:p14="http://schemas.microsoft.com/office/powerpoint/2010/main" val="9695930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108</a:t>
            </a:fld>
            <a:endParaRPr lang="zh-CN" altLang="en-US"/>
          </a:p>
        </p:txBody>
      </p:sp>
    </p:spTree>
    <p:extLst>
      <p:ext uri="{BB962C8B-B14F-4D97-AF65-F5344CB8AC3E}">
        <p14:creationId xmlns:p14="http://schemas.microsoft.com/office/powerpoint/2010/main" val="36868056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109</a:t>
            </a:fld>
            <a:endParaRPr lang="zh-CN" altLang="en-US"/>
          </a:p>
        </p:txBody>
      </p:sp>
    </p:spTree>
    <p:extLst>
      <p:ext uri="{BB962C8B-B14F-4D97-AF65-F5344CB8AC3E}">
        <p14:creationId xmlns:p14="http://schemas.microsoft.com/office/powerpoint/2010/main" val="9872677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110</a:t>
            </a:fld>
            <a:endParaRPr lang="zh-CN" altLang="en-US"/>
          </a:p>
        </p:txBody>
      </p:sp>
    </p:spTree>
    <p:extLst>
      <p:ext uri="{BB962C8B-B14F-4D97-AF65-F5344CB8AC3E}">
        <p14:creationId xmlns:p14="http://schemas.microsoft.com/office/powerpoint/2010/main" val="39197269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111</a:t>
            </a:fld>
            <a:endParaRPr lang="zh-CN" altLang="en-US"/>
          </a:p>
        </p:txBody>
      </p:sp>
    </p:spTree>
    <p:extLst>
      <p:ext uri="{BB962C8B-B14F-4D97-AF65-F5344CB8AC3E}">
        <p14:creationId xmlns:p14="http://schemas.microsoft.com/office/powerpoint/2010/main" val="35020556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112</a:t>
            </a:fld>
            <a:endParaRPr lang="zh-CN" altLang="en-US"/>
          </a:p>
        </p:txBody>
      </p:sp>
    </p:spTree>
    <p:extLst>
      <p:ext uri="{BB962C8B-B14F-4D97-AF65-F5344CB8AC3E}">
        <p14:creationId xmlns:p14="http://schemas.microsoft.com/office/powerpoint/2010/main" val="41101745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113</a:t>
            </a:fld>
            <a:endParaRPr lang="zh-CN" altLang="en-US"/>
          </a:p>
        </p:txBody>
      </p:sp>
    </p:spTree>
    <p:extLst>
      <p:ext uri="{BB962C8B-B14F-4D97-AF65-F5344CB8AC3E}">
        <p14:creationId xmlns:p14="http://schemas.microsoft.com/office/powerpoint/2010/main" val="11236977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114</a:t>
            </a:fld>
            <a:endParaRPr lang="zh-CN" altLang="en-US"/>
          </a:p>
        </p:txBody>
      </p:sp>
    </p:spTree>
    <p:extLst>
      <p:ext uri="{BB962C8B-B14F-4D97-AF65-F5344CB8AC3E}">
        <p14:creationId xmlns:p14="http://schemas.microsoft.com/office/powerpoint/2010/main" val="36659211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115</a:t>
            </a:fld>
            <a:endParaRPr lang="zh-CN" altLang="en-US"/>
          </a:p>
        </p:txBody>
      </p:sp>
    </p:spTree>
    <p:extLst>
      <p:ext uri="{BB962C8B-B14F-4D97-AF65-F5344CB8AC3E}">
        <p14:creationId xmlns:p14="http://schemas.microsoft.com/office/powerpoint/2010/main" val="2227271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15</a:t>
            </a:fld>
            <a:endParaRPr lang="zh-CN" altLang="en-US"/>
          </a:p>
        </p:txBody>
      </p:sp>
    </p:spTree>
    <p:extLst>
      <p:ext uri="{BB962C8B-B14F-4D97-AF65-F5344CB8AC3E}">
        <p14:creationId xmlns:p14="http://schemas.microsoft.com/office/powerpoint/2010/main" val="31368883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116</a:t>
            </a:fld>
            <a:endParaRPr lang="zh-CN" altLang="en-US"/>
          </a:p>
        </p:txBody>
      </p:sp>
    </p:spTree>
    <p:extLst>
      <p:ext uri="{BB962C8B-B14F-4D97-AF65-F5344CB8AC3E}">
        <p14:creationId xmlns:p14="http://schemas.microsoft.com/office/powerpoint/2010/main" val="38658293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117</a:t>
            </a:fld>
            <a:endParaRPr lang="zh-CN" altLang="en-US"/>
          </a:p>
        </p:txBody>
      </p:sp>
    </p:spTree>
    <p:extLst>
      <p:ext uri="{BB962C8B-B14F-4D97-AF65-F5344CB8AC3E}">
        <p14:creationId xmlns:p14="http://schemas.microsoft.com/office/powerpoint/2010/main" val="28838204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118</a:t>
            </a:fld>
            <a:endParaRPr lang="zh-CN" altLang="en-US"/>
          </a:p>
        </p:txBody>
      </p:sp>
    </p:spTree>
    <p:extLst>
      <p:ext uri="{BB962C8B-B14F-4D97-AF65-F5344CB8AC3E}">
        <p14:creationId xmlns:p14="http://schemas.microsoft.com/office/powerpoint/2010/main" val="28733722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119</a:t>
            </a:fld>
            <a:endParaRPr lang="zh-CN" altLang="en-US"/>
          </a:p>
        </p:txBody>
      </p:sp>
    </p:spTree>
    <p:extLst>
      <p:ext uri="{BB962C8B-B14F-4D97-AF65-F5344CB8AC3E}">
        <p14:creationId xmlns:p14="http://schemas.microsoft.com/office/powerpoint/2010/main" val="25068453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120</a:t>
            </a:fld>
            <a:endParaRPr lang="zh-CN" altLang="en-US"/>
          </a:p>
        </p:txBody>
      </p:sp>
    </p:spTree>
    <p:extLst>
      <p:ext uri="{BB962C8B-B14F-4D97-AF65-F5344CB8AC3E}">
        <p14:creationId xmlns:p14="http://schemas.microsoft.com/office/powerpoint/2010/main" val="42742246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121</a:t>
            </a:fld>
            <a:endParaRPr lang="zh-CN" altLang="en-US"/>
          </a:p>
        </p:txBody>
      </p:sp>
    </p:spTree>
    <p:extLst>
      <p:ext uri="{BB962C8B-B14F-4D97-AF65-F5344CB8AC3E}">
        <p14:creationId xmlns:p14="http://schemas.microsoft.com/office/powerpoint/2010/main" val="17059293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122</a:t>
            </a:fld>
            <a:endParaRPr lang="zh-CN" altLang="en-US"/>
          </a:p>
        </p:txBody>
      </p:sp>
    </p:spTree>
    <p:extLst>
      <p:ext uri="{BB962C8B-B14F-4D97-AF65-F5344CB8AC3E}">
        <p14:creationId xmlns:p14="http://schemas.microsoft.com/office/powerpoint/2010/main" val="5961358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123</a:t>
            </a:fld>
            <a:endParaRPr lang="zh-CN" altLang="en-US"/>
          </a:p>
        </p:txBody>
      </p:sp>
    </p:spTree>
    <p:extLst>
      <p:ext uri="{BB962C8B-B14F-4D97-AF65-F5344CB8AC3E}">
        <p14:creationId xmlns:p14="http://schemas.microsoft.com/office/powerpoint/2010/main" val="37806368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124</a:t>
            </a:fld>
            <a:endParaRPr lang="zh-CN" altLang="en-US"/>
          </a:p>
        </p:txBody>
      </p:sp>
    </p:spTree>
    <p:extLst>
      <p:ext uri="{BB962C8B-B14F-4D97-AF65-F5344CB8AC3E}">
        <p14:creationId xmlns:p14="http://schemas.microsoft.com/office/powerpoint/2010/main" val="16488252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125</a:t>
            </a:fld>
            <a:endParaRPr lang="zh-CN" altLang="en-US"/>
          </a:p>
        </p:txBody>
      </p:sp>
    </p:spTree>
    <p:extLst>
      <p:ext uri="{BB962C8B-B14F-4D97-AF65-F5344CB8AC3E}">
        <p14:creationId xmlns:p14="http://schemas.microsoft.com/office/powerpoint/2010/main" val="3877780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16</a:t>
            </a:fld>
            <a:endParaRPr lang="zh-CN" altLang="en-US"/>
          </a:p>
        </p:txBody>
      </p:sp>
    </p:spTree>
    <p:extLst>
      <p:ext uri="{BB962C8B-B14F-4D97-AF65-F5344CB8AC3E}">
        <p14:creationId xmlns:p14="http://schemas.microsoft.com/office/powerpoint/2010/main" val="131692126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126</a:t>
            </a:fld>
            <a:endParaRPr lang="zh-CN" altLang="en-US"/>
          </a:p>
        </p:txBody>
      </p:sp>
    </p:spTree>
    <p:extLst>
      <p:ext uri="{BB962C8B-B14F-4D97-AF65-F5344CB8AC3E}">
        <p14:creationId xmlns:p14="http://schemas.microsoft.com/office/powerpoint/2010/main" val="31717331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雨课堂</a:t>
            </a:r>
            <a:r>
              <a:rPr lang="en-US" altLang="zh-CN" dirty="0" smtClean="0"/>
              <a:t>(</a:t>
            </a:r>
            <a:r>
              <a:rPr lang="zh-CN" altLang="en-US" dirty="0" smtClean="0"/>
              <a:t>语音</a:t>
            </a:r>
            <a:r>
              <a:rPr lang="en-US" altLang="zh-CN" dirty="0" smtClean="0"/>
              <a:t>PPT</a:t>
            </a:r>
            <a:r>
              <a:rPr lang="zh-CN" altLang="en-US" dirty="0" smtClean="0"/>
              <a:t>页</a:t>
            </a:r>
            <a:r>
              <a:rPr lang="en-US" altLang="zh-CN" dirty="0" smtClean="0"/>
              <a:t>)</a:t>
            </a:r>
            <a:r>
              <a:rPr lang="zh-CN" altLang="en-US" dirty="0" smtClean="0"/>
              <a:t>习题页码</a:t>
            </a:r>
            <a:r>
              <a:rPr lang="en-US" altLang="zh-CN" dirty="0" smtClean="0"/>
              <a:t>: 1, 84</a:t>
            </a:r>
            <a:r>
              <a:rPr lang="zh-CN" altLang="en-US" dirty="0" smtClean="0"/>
              <a:t>。</a:t>
            </a:r>
          </a:p>
          <a:p>
            <a:r>
              <a:rPr lang="en-US" altLang="zh-CN" dirty="0" smtClean="0"/>
              <a:t>_</a:t>
            </a:r>
            <a:r>
              <a:rPr lang="zh-CN" altLang="en-US" dirty="0" smtClean="0"/>
              <a:t>不计结尾</a:t>
            </a:r>
            <a:r>
              <a:rPr lang="en-US" altLang="zh-CN" smtClean="0"/>
              <a:t>_73</a:t>
            </a:r>
            <a:r>
              <a:rPr lang="zh-CN" altLang="en-US" smtClean="0"/>
              <a:t>分钟</a:t>
            </a:r>
            <a:r>
              <a:rPr lang="en-US" altLang="zh-CN" dirty="0" smtClean="0"/>
              <a:t>_2</a:t>
            </a:r>
            <a:r>
              <a:rPr lang="zh-CN" altLang="en-US" dirty="0" smtClean="0"/>
              <a:t>道题</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127</a:t>
            </a:fld>
            <a:endParaRPr lang="zh-CN" altLang="en-US"/>
          </a:p>
        </p:txBody>
      </p:sp>
    </p:spTree>
    <p:extLst>
      <p:ext uri="{BB962C8B-B14F-4D97-AF65-F5344CB8AC3E}">
        <p14:creationId xmlns:p14="http://schemas.microsoft.com/office/powerpoint/2010/main" val="1145307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17</a:t>
            </a:fld>
            <a:endParaRPr lang="zh-CN" altLang="en-US"/>
          </a:p>
        </p:txBody>
      </p:sp>
    </p:spTree>
    <p:extLst>
      <p:ext uri="{BB962C8B-B14F-4D97-AF65-F5344CB8AC3E}">
        <p14:creationId xmlns:p14="http://schemas.microsoft.com/office/powerpoint/2010/main" val="2430210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18</a:t>
            </a:fld>
            <a:endParaRPr lang="zh-CN" altLang="en-US"/>
          </a:p>
        </p:txBody>
      </p:sp>
    </p:spTree>
    <p:extLst>
      <p:ext uri="{BB962C8B-B14F-4D97-AF65-F5344CB8AC3E}">
        <p14:creationId xmlns:p14="http://schemas.microsoft.com/office/powerpoint/2010/main" val="2212734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19</a:t>
            </a:fld>
            <a:endParaRPr lang="zh-CN" altLang="en-US"/>
          </a:p>
        </p:txBody>
      </p:sp>
    </p:spTree>
    <p:extLst>
      <p:ext uri="{BB962C8B-B14F-4D97-AF65-F5344CB8AC3E}">
        <p14:creationId xmlns:p14="http://schemas.microsoft.com/office/powerpoint/2010/main" val="3820068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20</a:t>
            </a:fld>
            <a:endParaRPr lang="zh-CN" altLang="en-US"/>
          </a:p>
        </p:txBody>
      </p:sp>
    </p:spTree>
    <p:extLst>
      <p:ext uri="{BB962C8B-B14F-4D97-AF65-F5344CB8AC3E}">
        <p14:creationId xmlns:p14="http://schemas.microsoft.com/office/powerpoint/2010/main" val="179033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21</a:t>
            </a:fld>
            <a:endParaRPr lang="zh-CN" altLang="en-US"/>
          </a:p>
        </p:txBody>
      </p:sp>
    </p:spTree>
    <p:extLst>
      <p:ext uri="{BB962C8B-B14F-4D97-AF65-F5344CB8AC3E}">
        <p14:creationId xmlns:p14="http://schemas.microsoft.com/office/powerpoint/2010/main" val="1841042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22</a:t>
            </a:fld>
            <a:endParaRPr lang="zh-CN" altLang="en-US"/>
          </a:p>
        </p:txBody>
      </p:sp>
    </p:spTree>
    <p:extLst>
      <p:ext uri="{BB962C8B-B14F-4D97-AF65-F5344CB8AC3E}">
        <p14:creationId xmlns:p14="http://schemas.microsoft.com/office/powerpoint/2010/main" val="2761171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23</a:t>
            </a:fld>
            <a:endParaRPr lang="zh-CN" altLang="en-US"/>
          </a:p>
        </p:txBody>
      </p:sp>
    </p:spTree>
    <p:extLst>
      <p:ext uri="{BB962C8B-B14F-4D97-AF65-F5344CB8AC3E}">
        <p14:creationId xmlns:p14="http://schemas.microsoft.com/office/powerpoint/2010/main" val="206252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6</a:t>
            </a:fld>
            <a:endParaRPr lang="zh-CN" altLang="en-US"/>
          </a:p>
        </p:txBody>
      </p:sp>
    </p:spTree>
    <p:extLst>
      <p:ext uri="{BB962C8B-B14F-4D97-AF65-F5344CB8AC3E}">
        <p14:creationId xmlns:p14="http://schemas.microsoft.com/office/powerpoint/2010/main" val="1834247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24</a:t>
            </a:fld>
            <a:endParaRPr lang="zh-CN" altLang="en-US"/>
          </a:p>
        </p:txBody>
      </p:sp>
    </p:spTree>
    <p:extLst>
      <p:ext uri="{BB962C8B-B14F-4D97-AF65-F5344CB8AC3E}">
        <p14:creationId xmlns:p14="http://schemas.microsoft.com/office/powerpoint/2010/main" val="2743571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25</a:t>
            </a:fld>
            <a:endParaRPr lang="zh-CN" altLang="en-US"/>
          </a:p>
        </p:txBody>
      </p:sp>
    </p:spTree>
    <p:extLst>
      <p:ext uri="{BB962C8B-B14F-4D97-AF65-F5344CB8AC3E}">
        <p14:creationId xmlns:p14="http://schemas.microsoft.com/office/powerpoint/2010/main" val="599658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26</a:t>
            </a:fld>
            <a:endParaRPr lang="zh-CN" altLang="en-US"/>
          </a:p>
        </p:txBody>
      </p:sp>
    </p:spTree>
    <p:extLst>
      <p:ext uri="{BB962C8B-B14F-4D97-AF65-F5344CB8AC3E}">
        <p14:creationId xmlns:p14="http://schemas.microsoft.com/office/powerpoint/2010/main" val="969431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27</a:t>
            </a:fld>
            <a:endParaRPr lang="zh-CN" altLang="en-US"/>
          </a:p>
        </p:txBody>
      </p:sp>
    </p:spTree>
    <p:extLst>
      <p:ext uri="{BB962C8B-B14F-4D97-AF65-F5344CB8AC3E}">
        <p14:creationId xmlns:p14="http://schemas.microsoft.com/office/powerpoint/2010/main" val="1216031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28</a:t>
            </a:fld>
            <a:endParaRPr lang="zh-CN" altLang="en-US"/>
          </a:p>
        </p:txBody>
      </p:sp>
    </p:spTree>
    <p:extLst>
      <p:ext uri="{BB962C8B-B14F-4D97-AF65-F5344CB8AC3E}">
        <p14:creationId xmlns:p14="http://schemas.microsoft.com/office/powerpoint/2010/main" val="1568361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29</a:t>
            </a:fld>
            <a:endParaRPr lang="zh-CN" altLang="en-US"/>
          </a:p>
        </p:txBody>
      </p:sp>
    </p:spTree>
    <p:extLst>
      <p:ext uri="{BB962C8B-B14F-4D97-AF65-F5344CB8AC3E}">
        <p14:creationId xmlns:p14="http://schemas.microsoft.com/office/powerpoint/2010/main" val="1446460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30</a:t>
            </a:fld>
            <a:endParaRPr lang="zh-CN" altLang="en-US"/>
          </a:p>
        </p:txBody>
      </p:sp>
    </p:spTree>
    <p:extLst>
      <p:ext uri="{BB962C8B-B14F-4D97-AF65-F5344CB8AC3E}">
        <p14:creationId xmlns:p14="http://schemas.microsoft.com/office/powerpoint/2010/main" val="3906709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31</a:t>
            </a:fld>
            <a:endParaRPr lang="zh-CN" altLang="en-US"/>
          </a:p>
        </p:txBody>
      </p:sp>
    </p:spTree>
    <p:extLst>
      <p:ext uri="{BB962C8B-B14F-4D97-AF65-F5344CB8AC3E}">
        <p14:creationId xmlns:p14="http://schemas.microsoft.com/office/powerpoint/2010/main" val="437882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32</a:t>
            </a:fld>
            <a:endParaRPr lang="zh-CN" altLang="en-US"/>
          </a:p>
        </p:txBody>
      </p:sp>
    </p:spTree>
    <p:extLst>
      <p:ext uri="{BB962C8B-B14F-4D97-AF65-F5344CB8AC3E}">
        <p14:creationId xmlns:p14="http://schemas.microsoft.com/office/powerpoint/2010/main" val="2194297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33</a:t>
            </a:fld>
            <a:endParaRPr lang="zh-CN" altLang="en-US"/>
          </a:p>
        </p:txBody>
      </p:sp>
    </p:spTree>
    <p:extLst>
      <p:ext uri="{BB962C8B-B14F-4D97-AF65-F5344CB8AC3E}">
        <p14:creationId xmlns:p14="http://schemas.microsoft.com/office/powerpoint/2010/main" val="1140959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a:t>
            </a:fld>
            <a:endParaRPr lang="zh-CN" altLang="en-US"/>
          </a:p>
        </p:txBody>
      </p:sp>
    </p:spTree>
    <p:extLst>
      <p:ext uri="{BB962C8B-B14F-4D97-AF65-F5344CB8AC3E}">
        <p14:creationId xmlns:p14="http://schemas.microsoft.com/office/powerpoint/2010/main" val="2652227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34</a:t>
            </a:fld>
            <a:endParaRPr lang="zh-CN" altLang="en-US"/>
          </a:p>
        </p:txBody>
      </p:sp>
    </p:spTree>
    <p:extLst>
      <p:ext uri="{BB962C8B-B14F-4D97-AF65-F5344CB8AC3E}">
        <p14:creationId xmlns:p14="http://schemas.microsoft.com/office/powerpoint/2010/main" val="1264386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35</a:t>
            </a:fld>
            <a:endParaRPr lang="zh-CN" altLang="en-US"/>
          </a:p>
        </p:txBody>
      </p:sp>
    </p:spTree>
    <p:extLst>
      <p:ext uri="{BB962C8B-B14F-4D97-AF65-F5344CB8AC3E}">
        <p14:creationId xmlns:p14="http://schemas.microsoft.com/office/powerpoint/2010/main" val="803991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36</a:t>
            </a:fld>
            <a:endParaRPr lang="zh-CN" altLang="en-US"/>
          </a:p>
        </p:txBody>
      </p:sp>
    </p:spTree>
    <p:extLst>
      <p:ext uri="{BB962C8B-B14F-4D97-AF65-F5344CB8AC3E}">
        <p14:creationId xmlns:p14="http://schemas.microsoft.com/office/powerpoint/2010/main" val="3536225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37</a:t>
            </a:fld>
            <a:endParaRPr lang="zh-CN" altLang="en-US"/>
          </a:p>
        </p:txBody>
      </p:sp>
    </p:spTree>
    <p:extLst>
      <p:ext uri="{BB962C8B-B14F-4D97-AF65-F5344CB8AC3E}">
        <p14:creationId xmlns:p14="http://schemas.microsoft.com/office/powerpoint/2010/main" val="2522830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38</a:t>
            </a:fld>
            <a:endParaRPr lang="zh-CN" altLang="en-US"/>
          </a:p>
        </p:txBody>
      </p:sp>
    </p:spTree>
    <p:extLst>
      <p:ext uri="{BB962C8B-B14F-4D97-AF65-F5344CB8AC3E}">
        <p14:creationId xmlns:p14="http://schemas.microsoft.com/office/powerpoint/2010/main" val="35706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39</a:t>
            </a:fld>
            <a:endParaRPr lang="zh-CN" altLang="en-US"/>
          </a:p>
        </p:txBody>
      </p:sp>
    </p:spTree>
    <p:extLst>
      <p:ext uri="{BB962C8B-B14F-4D97-AF65-F5344CB8AC3E}">
        <p14:creationId xmlns:p14="http://schemas.microsoft.com/office/powerpoint/2010/main" val="2841571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40</a:t>
            </a:fld>
            <a:endParaRPr lang="zh-CN" altLang="en-US"/>
          </a:p>
        </p:txBody>
      </p:sp>
    </p:spTree>
    <p:extLst>
      <p:ext uri="{BB962C8B-B14F-4D97-AF65-F5344CB8AC3E}">
        <p14:creationId xmlns:p14="http://schemas.microsoft.com/office/powerpoint/2010/main" val="3862593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41</a:t>
            </a:fld>
            <a:endParaRPr lang="zh-CN" altLang="en-US"/>
          </a:p>
        </p:txBody>
      </p:sp>
    </p:spTree>
    <p:extLst>
      <p:ext uri="{BB962C8B-B14F-4D97-AF65-F5344CB8AC3E}">
        <p14:creationId xmlns:p14="http://schemas.microsoft.com/office/powerpoint/2010/main" val="4229233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42</a:t>
            </a:fld>
            <a:endParaRPr lang="zh-CN" altLang="en-US"/>
          </a:p>
        </p:txBody>
      </p:sp>
    </p:spTree>
    <p:extLst>
      <p:ext uri="{BB962C8B-B14F-4D97-AF65-F5344CB8AC3E}">
        <p14:creationId xmlns:p14="http://schemas.microsoft.com/office/powerpoint/2010/main" val="1086540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43</a:t>
            </a:fld>
            <a:endParaRPr lang="zh-CN" altLang="en-US"/>
          </a:p>
        </p:txBody>
      </p:sp>
    </p:spTree>
    <p:extLst>
      <p:ext uri="{BB962C8B-B14F-4D97-AF65-F5344CB8AC3E}">
        <p14:creationId xmlns:p14="http://schemas.microsoft.com/office/powerpoint/2010/main" val="174609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a:t>
            </a:fld>
            <a:endParaRPr lang="zh-CN" altLang="en-US"/>
          </a:p>
        </p:txBody>
      </p:sp>
    </p:spTree>
    <p:extLst>
      <p:ext uri="{BB962C8B-B14F-4D97-AF65-F5344CB8AC3E}">
        <p14:creationId xmlns:p14="http://schemas.microsoft.com/office/powerpoint/2010/main" val="2583361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44</a:t>
            </a:fld>
            <a:endParaRPr lang="zh-CN" altLang="en-US"/>
          </a:p>
        </p:txBody>
      </p:sp>
    </p:spTree>
    <p:extLst>
      <p:ext uri="{BB962C8B-B14F-4D97-AF65-F5344CB8AC3E}">
        <p14:creationId xmlns:p14="http://schemas.microsoft.com/office/powerpoint/2010/main" val="3467462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45</a:t>
            </a:fld>
            <a:endParaRPr lang="zh-CN" altLang="en-US"/>
          </a:p>
        </p:txBody>
      </p:sp>
    </p:spTree>
    <p:extLst>
      <p:ext uri="{BB962C8B-B14F-4D97-AF65-F5344CB8AC3E}">
        <p14:creationId xmlns:p14="http://schemas.microsoft.com/office/powerpoint/2010/main" val="64613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46</a:t>
            </a:fld>
            <a:endParaRPr lang="zh-CN" altLang="en-US"/>
          </a:p>
        </p:txBody>
      </p:sp>
    </p:spTree>
    <p:extLst>
      <p:ext uri="{BB962C8B-B14F-4D97-AF65-F5344CB8AC3E}">
        <p14:creationId xmlns:p14="http://schemas.microsoft.com/office/powerpoint/2010/main" val="2306343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47</a:t>
            </a:fld>
            <a:endParaRPr lang="zh-CN" altLang="en-US"/>
          </a:p>
        </p:txBody>
      </p:sp>
    </p:spTree>
    <p:extLst>
      <p:ext uri="{BB962C8B-B14F-4D97-AF65-F5344CB8AC3E}">
        <p14:creationId xmlns:p14="http://schemas.microsoft.com/office/powerpoint/2010/main" val="40575352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48</a:t>
            </a:fld>
            <a:endParaRPr lang="zh-CN" altLang="en-US"/>
          </a:p>
        </p:txBody>
      </p:sp>
    </p:spTree>
    <p:extLst>
      <p:ext uri="{BB962C8B-B14F-4D97-AF65-F5344CB8AC3E}">
        <p14:creationId xmlns:p14="http://schemas.microsoft.com/office/powerpoint/2010/main" val="1313874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49</a:t>
            </a:fld>
            <a:endParaRPr lang="zh-CN" altLang="en-US"/>
          </a:p>
        </p:txBody>
      </p:sp>
    </p:spTree>
    <p:extLst>
      <p:ext uri="{BB962C8B-B14F-4D97-AF65-F5344CB8AC3E}">
        <p14:creationId xmlns:p14="http://schemas.microsoft.com/office/powerpoint/2010/main" val="1232079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50</a:t>
            </a:fld>
            <a:endParaRPr lang="zh-CN" altLang="en-US"/>
          </a:p>
        </p:txBody>
      </p:sp>
    </p:spTree>
    <p:extLst>
      <p:ext uri="{BB962C8B-B14F-4D97-AF65-F5344CB8AC3E}">
        <p14:creationId xmlns:p14="http://schemas.microsoft.com/office/powerpoint/2010/main" val="4256114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51</a:t>
            </a:fld>
            <a:endParaRPr lang="zh-CN" altLang="en-US"/>
          </a:p>
        </p:txBody>
      </p:sp>
    </p:spTree>
    <p:extLst>
      <p:ext uri="{BB962C8B-B14F-4D97-AF65-F5344CB8AC3E}">
        <p14:creationId xmlns:p14="http://schemas.microsoft.com/office/powerpoint/2010/main" val="41509132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52</a:t>
            </a:fld>
            <a:endParaRPr lang="zh-CN" altLang="en-US"/>
          </a:p>
        </p:txBody>
      </p:sp>
    </p:spTree>
    <p:extLst>
      <p:ext uri="{BB962C8B-B14F-4D97-AF65-F5344CB8AC3E}">
        <p14:creationId xmlns:p14="http://schemas.microsoft.com/office/powerpoint/2010/main" val="2633381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53</a:t>
            </a:fld>
            <a:endParaRPr lang="zh-CN" altLang="en-US"/>
          </a:p>
        </p:txBody>
      </p:sp>
    </p:spTree>
    <p:extLst>
      <p:ext uri="{BB962C8B-B14F-4D97-AF65-F5344CB8AC3E}">
        <p14:creationId xmlns:p14="http://schemas.microsoft.com/office/powerpoint/2010/main" val="41160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a:t>
            </a:fld>
            <a:endParaRPr lang="zh-CN" altLang="en-US"/>
          </a:p>
        </p:txBody>
      </p:sp>
    </p:spTree>
    <p:extLst>
      <p:ext uri="{BB962C8B-B14F-4D97-AF65-F5344CB8AC3E}">
        <p14:creationId xmlns:p14="http://schemas.microsoft.com/office/powerpoint/2010/main" val="10916816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54</a:t>
            </a:fld>
            <a:endParaRPr lang="zh-CN" altLang="en-US"/>
          </a:p>
        </p:txBody>
      </p:sp>
    </p:spTree>
    <p:extLst>
      <p:ext uri="{BB962C8B-B14F-4D97-AF65-F5344CB8AC3E}">
        <p14:creationId xmlns:p14="http://schemas.microsoft.com/office/powerpoint/2010/main" val="30841010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55</a:t>
            </a:fld>
            <a:endParaRPr lang="zh-CN" altLang="en-US"/>
          </a:p>
        </p:txBody>
      </p:sp>
    </p:spTree>
    <p:extLst>
      <p:ext uri="{BB962C8B-B14F-4D97-AF65-F5344CB8AC3E}">
        <p14:creationId xmlns:p14="http://schemas.microsoft.com/office/powerpoint/2010/main" val="1994729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56</a:t>
            </a:fld>
            <a:endParaRPr lang="zh-CN" altLang="en-US"/>
          </a:p>
        </p:txBody>
      </p:sp>
    </p:spTree>
    <p:extLst>
      <p:ext uri="{BB962C8B-B14F-4D97-AF65-F5344CB8AC3E}">
        <p14:creationId xmlns:p14="http://schemas.microsoft.com/office/powerpoint/2010/main" val="686445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57</a:t>
            </a:fld>
            <a:endParaRPr lang="zh-CN" altLang="en-US"/>
          </a:p>
        </p:txBody>
      </p:sp>
    </p:spTree>
    <p:extLst>
      <p:ext uri="{BB962C8B-B14F-4D97-AF65-F5344CB8AC3E}">
        <p14:creationId xmlns:p14="http://schemas.microsoft.com/office/powerpoint/2010/main" val="2302826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58</a:t>
            </a:fld>
            <a:endParaRPr lang="zh-CN" altLang="en-US"/>
          </a:p>
        </p:txBody>
      </p:sp>
    </p:spTree>
    <p:extLst>
      <p:ext uri="{BB962C8B-B14F-4D97-AF65-F5344CB8AC3E}">
        <p14:creationId xmlns:p14="http://schemas.microsoft.com/office/powerpoint/2010/main" val="2945974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59</a:t>
            </a:fld>
            <a:endParaRPr lang="zh-CN" altLang="en-US"/>
          </a:p>
        </p:txBody>
      </p:sp>
    </p:spTree>
    <p:extLst>
      <p:ext uri="{BB962C8B-B14F-4D97-AF65-F5344CB8AC3E}">
        <p14:creationId xmlns:p14="http://schemas.microsoft.com/office/powerpoint/2010/main" val="2433155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60</a:t>
            </a:fld>
            <a:endParaRPr lang="zh-CN" altLang="en-US"/>
          </a:p>
        </p:txBody>
      </p:sp>
    </p:spTree>
    <p:extLst>
      <p:ext uri="{BB962C8B-B14F-4D97-AF65-F5344CB8AC3E}">
        <p14:creationId xmlns:p14="http://schemas.microsoft.com/office/powerpoint/2010/main" val="4081844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61</a:t>
            </a:fld>
            <a:endParaRPr lang="zh-CN" altLang="en-US"/>
          </a:p>
        </p:txBody>
      </p:sp>
    </p:spTree>
    <p:extLst>
      <p:ext uri="{BB962C8B-B14F-4D97-AF65-F5344CB8AC3E}">
        <p14:creationId xmlns:p14="http://schemas.microsoft.com/office/powerpoint/2010/main" val="30826878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62</a:t>
            </a:fld>
            <a:endParaRPr lang="zh-CN" altLang="en-US"/>
          </a:p>
        </p:txBody>
      </p:sp>
    </p:spTree>
    <p:extLst>
      <p:ext uri="{BB962C8B-B14F-4D97-AF65-F5344CB8AC3E}">
        <p14:creationId xmlns:p14="http://schemas.microsoft.com/office/powerpoint/2010/main" val="16472416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63</a:t>
            </a:fld>
            <a:endParaRPr lang="zh-CN" altLang="en-US"/>
          </a:p>
        </p:txBody>
      </p:sp>
    </p:spTree>
    <p:extLst>
      <p:ext uri="{BB962C8B-B14F-4D97-AF65-F5344CB8AC3E}">
        <p14:creationId xmlns:p14="http://schemas.microsoft.com/office/powerpoint/2010/main" val="3878998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a:t>
            </a:fld>
            <a:endParaRPr lang="zh-CN" altLang="en-US"/>
          </a:p>
        </p:txBody>
      </p:sp>
    </p:spTree>
    <p:extLst>
      <p:ext uri="{BB962C8B-B14F-4D97-AF65-F5344CB8AC3E}">
        <p14:creationId xmlns:p14="http://schemas.microsoft.com/office/powerpoint/2010/main" val="31482010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64</a:t>
            </a:fld>
            <a:endParaRPr lang="zh-CN" altLang="en-US"/>
          </a:p>
        </p:txBody>
      </p:sp>
    </p:spTree>
    <p:extLst>
      <p:ext uri="{BB962C8B-B14F-4D97-AF65-F5344CB8AC3E}">
        <p14:creationId xmlns:p14="http://schemas.microsoft.com/office/powerpoint/2010/main" val="29702520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65</a:t>
            </a:fld>
            <a:endParaRPr lang="zh-CN" altLang="en-US"/>
          </a:p>
        </p:txBody>
      </p:sp>
    </p:spTree>
    <p:extLst>
      <p:ext uri="{BB962C8B-B14F-4D97-AF65-F5344CB8AC3E}">
        <p14:creationId xmlns:p14="http://schemas.microsoft.com/office/powerpoint/2010/main" val="33200107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66</a:t>
            </a:fld>
            <a:endParaRPr lang="zh-CN" altLang="en-US"/>
          </a:p>
        </p:txBody>
      </p:sp>
    </p:spTree>
    <p:extLst>
      <p:ext uri="{BB962C8B-B14F-4D97-AF65-F5344CB8AC3E}">
        <p14:creationId xmlns:p14="http://schemas.microsoft.com/office/powerpoint/2010/main" val="2350884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67</a:t>
            </a:fld>
            <a:endParaRPr lang="zh-CN" altLang="en-US"/>
          </a:p>
        </p:txBody>
      </p:sp>
    </p:spTree>
    <p:extLst>
      <p:ext uri="{BB962C8B-B14F-4D97-AF65-F5344CB8AC3E}">
        <p14:creationId xmlns:p14="http://schemas.microsoft.com/office/powerpoint/2010/main" val="36281092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68</a:t>
            </a:fld>
            <a:endParaRPr lang="zh-CN" altLang="en-US"/>
          </a:p>
        </p:txBody>
      </p:sp>
    </p:spTree>
    <p:extLst>
      <p:ext uri="{BB962C8B-B14F-4D97-AF65-F5344CB8AC3E}">
        <p14:creationId xmlns:p14="http://schemas.microsoft.com/office/powerpoint/2010/main" val="4711254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69</a:t>
            </a:fld>
            <a:endParaRPr lang="zh-CN" altLang="en-US"/>
          </a:p>
        </p:txBody>
      </p:sp>
    </p:spTree>
    <p:extLst>
      <p:ext uri="{BB962C8B-B14F-4D97-AF65-F5344CB8AC3E}">
        <p14:creationId xmlns:p14="http://schemas.microsoft.com/office/powerpoint/2010/main" val="13587222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70</a:t>
            </a:fld>
            <a:endParaRPr lang="zh-CN" altLang="en-US"/>
          </a:p>
        </p:txBody>
      </p:sp>
    </p:spTree>
    <p:extLst>
      <p:ext uri="{BB962C8B-B14F-4D97-AF65-F5344CB8AC3E}">
        <p14:creationId xmlns:p14="http://schemas.microsoft.com/office/powerpoint/2010/main" val="4711888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71</a:t>
            </a:fld>
            <a:endParaRPr lang="zh-CN" altLang="en-US"/>
          </a:p>
        </p:txBody>
      </p:sp>
    </p:spTree>
    <p:extLst>
      <p:ext uri="{BB962C8B-B14F-4D97-AF65-F5344CB8AC3E}">
        <p14:creationId xmlns:p14="http://schemas.microsoft.com/office/powerpoint/2010/main" val="7039225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72</a:t>
            </a:fld>
            <a:endParaRPr lang="zh-CN" altLang="en-US"/>
          </a:p>
        </p:txBody>
      </p:sp>
    </p:spTree>
    <p:extLst>
      <p:ext uri="{BB962C8B-B14F-4D97-AF65-F5344CB8AC3E}">
        <p14:creationId xmlns:p14="http://schemas.microsoft.com/office/powerpoint/2010/main" val="3525759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74</a:t>
            </a:fld>
            <a:endParaRPr lang="zh-CN" altLang="en-US"/>
          </a:p>
        </p:txBody>
      </p:sp>
    </p:spTree>
    <p:extLst>
      <p:ext uri="{BB962C8B-B14F-4D97-AF65-F5344CB8AC3E}">
        <p14:creationId xmlns:p14="http://schemas.microsoft.com/office/powerpoint/2010/main" val="28418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a:t>
            </a:fld>
            <a:endParaRPr lang="zh-CN" altLang="en-US"/>
          </a:p>
        </p:txBody>
      </p:sp>
    </p:spTree>
    <p:extLst>
      <p:ext uri="{BB962C8B-B14F-4D97-AF65-F5344CB8AC3E}">
        <p14:creationId xmlns:p14="http://schemas.microsoft.com/office/powerpoint/2010/main" val="3051304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75</a:t>
            </a:fld>
            <a:endParaRPr lang="zh-CN" altLang="en-US"/>
          </a:p>
        </p:txBody>
      </p:sp>
    </p:spTree>
    <p:extLst>
      <p:ext uri="{BB962C8B-B14F-4D97-AF65-F5344CB8AC3E}">
        <p14:creationId xmlns:p14="http://schemas.microsoft.com/office/powerpoint/2010/main" val="34946216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76</a:t>
            </a:fld>
            <a:endParaRPr lang="zh-CN" altLang="en-US"/>
          </a:p>
        </p:txBody>
      </p:sp>
    </p:spTree>
    <p:extLst>
      <p:ext uri="{BB962C8B-B14F-4D97-AF65-F5344CB8AC3E}">
        <p14:creationId xmlns:p14="http://schemas.microsoft.com/office/powerpoint/2010/main" val="321411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77</a:t>
            </a:fld>
            <a:endParaRPr lang="zh-CN" altLang="en-US"/>
          </a:p>
        </p:txBody>
      </p:sp>
    </p:spTree>
    <p:extLst>
      <p:ext uri="{BB962C8B-B14F-4D97-AF65-F5344CB8AC3E}">
        <p14:creationId xmlns:p14="http://schemas.microsoft.com/office/powerpoint/2010/main" val="2926843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78</a:t>
            </a:fld>
            <a:endParaRPr lang="zh-CN" altLang="en-US"/>
          </a:p>
        </p:txBody>
      </p:sp>
    </p:spTree>
    <p:extLst>
      <p:ext uri="{BB962C8B-B14F-4D97-AF65-F5344CB8AC3E}">
        <p14:creationId xmlns:p14="http://schemas.microsoft.com/office/powerpoint/2010/main" val="3757819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79</a:t>
            </a:fld>
            <a:endParaRPr lang="zh-CN" altLang="en-US"/>
          </a:p>
        </p:txBody>
      </p:sp>
    </p:spTree>
    <p:extLst>
      <p:ext uri="{BB962C8B-B14F-4D97-AF65-F5344CB8AC3E}">
        <p14:creationId xmlns:p14="http://schemas.microsoft.com/office/powerpoint/2010/main" val="41752072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80</a:t>
            </a:fld>
            <a:endParaRPr lang="zh-CN" altLang="en-US"/>
          </a:p>
        </p:txBody>
      </p:sp>
    </p:spTree>
    <p:extLst>
      <p:ext uri="{BB962C8B-B14F-4D97-AF65-F5344CB8AC3E}">
        <p14:creationId xmlns:p14="http://schemas.microsoft.com/office/powerpoint/2010/main" val="39770646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81</a:t>
            </a:fld>
            <a:endParaRPr lang="zh-CN" altLang="en-US"/>
          </a:p>
        </p:txBody>
      </p:sp>
    </p:spTree>
    <p:extLst>
      <p:ext uri="{BB962C8B-B14F-4D97-AF65-F5344CB8AC3E}">
        <p14:creationId xmlns:p14="http://schemas.microsoft.com/office/powerpoint/2010/main" val="36203704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82</a:t>
            </a:fld>
            <a:endParaRPr lang="zh-CN" altLang="en-US"/>
          </a:p>
        </p:txBody>
      </p:sp>
    </p:spTree>
    <p:extLst>
      <p:ext uri="{BB962C8B-B14F-4D97-AF65-F5344CB8AC3E}">
        <p14:creationId xmlns:p14="http://schemas.microsoft.com/office/powerpoint/2010/main" val="21539471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83</a:t>
            </a:fld>
            <a:endParaRPr lang="zh-CN" altLang="en-US"/>
          </a:p>
        </p:txBody>
      </p:sp>
    </p:spTree>
    <p:extLst>
      <p:ext uri="{BB962C8B-B14F-4D97-AF65-F5344CB8AC3E}">
        <p14:creationId xmlns:p14="http://schemas.microsoft.com/office/powerpoint/2010/main" val="22946027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84</a:t>
            </a:fld>
            <a:endParaRPr lang="zh-CN" altLang="en-US"/>
          </a:p>
        </p:txBody>
      </p:sp>
    </p:spTree>
    <p:extLst>
      <p:ext uri="{BB962C8B-B14F-4D97-AF65-F5344CB8AC3E}">
        <p14:creationId xmlns:p14="http://schemas.microsoft.com/office/powerpoint/2010/main" val="394617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a:t>
            </a:fld>
            <a:endParaRPr lang="zh-CN" altLang="en-US"/>
          </a:p>
        </p:txBody>
      </p:sp>
    </p:spTree>
    <p:extLst>
      <p:ext uri="{BB962C8B-B14F-4D97-AF65-F5344CB8AC3E}">
        <p14:creationId xmlns:p14="http://schemas.microsoft.com/office/powerpoint/2010/main" val="11263241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85</a:t>
            </a:fld>
            <a:endParaRPr lang="zh-CN" altLang="en-US"/>
          </a:p>
        </p:txBody>
      </p:sp>
    </p:spTree>
    <p:extLst>
      <p:ext uri="{BB962C8B-B14F-4D97-AF65-F5344CB8AC3E}">
        <p14:creationId xmlns:p14="http://schemas.microsoft.com/office/powerpoint/2010/main" val="6641920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86</a:t>
            </a:fld>
            <a:endParaRPr lang="zh-CN" altLang="en-US"/>
          </a:p>
        </p:txBody>
      </p:sp>
    </p:spTree>
    <p:extLst>
      <p:ext uri="{BB962C8B-B14F-4D97-AF65-F5344CB8AC3E}">
        <p14:creationId xmlns:p14="http://schemas.microsoft.com/office/powerpoint/2010/main" val="1235231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87</a:t>
            </a:fld>
            <a:endParaRPr lang="zh-CN" altLang="en-US"/>
          </a:p>
        </p:txBody>
      </p:sp>
    </p:spTree>
    <p:extLst>
      <p:ext uri="{BB962C8B-B14F-4D97-AF65-F5344CB8AC3E}">
        <p14:creationId xmlns:p14="http://schemas.microsoft.com/office/powerpoint/2010/main" val="36884713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89</a:t>
            </a:fld>
            <a:endParaRPr lang="zh-CN" altLang="en-US"/>
          </a:p>
        </p:txBody>
      </p:sp>
    </p:spTree>
    <p:extLst>
      <p:ext uri="{BB962C8B-B14F-4D97-AF65-F5344CB8AC3E}">
        <p14:creationId xmlns:p14="http://schemas.microsoft.com/office/powerpoint/2010/main" val="17376630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90</a:t>
            </a:fld>
            <a:endParaRPr lang="zh-CN" altLang="en-US"/>
          </a:p>
        </p:txBody>
      </p:sp>
    </p:spTree>
    <p:extLst>
      <p:ext uri="{BB962C8B-B14F-4D97-AF65-F5344CB8AC3E}">
        <p14:creationId xmlns:p14="http://schemas.microsoft.com/office/powerpoint/2010/main" val="7745346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91</a:t>
            </a:fld>
            <a:endParaRPr lang="zh-CN" altLang="en-US"/>
          </a:p>
        </p:txBody>
      </p:sp>
    </p:spTree>
    <p:extLst>
      <p:ext uri="{BB962C8B-B14F-4D97-AF65-F5344CB8AC3E}">
        <p14:creationId xmlns:p14="http://schemas.microsoft.com/office/powerpoint/2010/main" val="17961662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92</a:t>
            </a:fld>
            <a:endParaRPr lang="zh-CN" altLang="en-US"/>
          </a:p>
        </p:txBody>
      </p:sp>
    </p:spTree>
    <p:extLst>
      <p:ext uri="{BB962C8B-B14F-4D97-AF65-F5344CB8AC3E}">
        <p14:creationId xmlns:p14="http://schemas.microsoft.com/office/powerpoint/2010/main" val="29631268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93</a:t>
            </a:fld>
            <a:endParaRPr lang="zh-CN" altLang="en-US"/>
          </a:p>
        </p:txBody>
      </p:sp>
    </p:spTree>
    <p:extLst>
      <p:ext uri="{BB962C8B-B14F-4D97-AF65-F5344CB8AC3E}">
        <p14:creationId xmlns:p14="http://schemas.microsoft.com/office/powerpoint/2010/main" val="4544529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94</a:t>
            </a:fld>
            <a:endParaRPr lang="zh-CN" altLang="en-US"/>
          </a:p>
        </p:txBody>
      </p:sp>
    </p:spTree>
    <p:extLst>
      <p:ext uri="{BB962C8B-B14F-4D97-AF65-F5344CB8AC3E}">
        <p14:creationId xmlns:p14="http://schemas.microsoft.com/office/powerpoint/2010/main" val="12191200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95</a:t>
            </a:fld>
            <a:endParaRPr lang="zh-CN" altLang="en-US"/>
          </a:p>
        </p:txBody>
      </p:sp>
    </p:spTree>
    <p:extLst>
      <p:ext uri="{BB962C8B-B14F-4D97-AF65-F5344CB8AC3E}">
        <p14:creationId xmlns:p14="http://schemas.microsoft.com/office/powerpoint/2010/main" val="280968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a:t>
            </a:fld>
            <a:endParaRPr lang="zh-CN" altLang="en-US"/>
          </a:p>
        </p:txBody>
      </p:sp>
    </p:spTree>
    <p:extLst>
      <p:ext uri="{BB962C8B-B14F-4D97-AF65-F5344CB8AC3E}">
        <p14:creationId xmlns:p14="http://schemas.microsoft.com/office/powerpoint/2010/main" val="29613350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96</a:t>
            </a:fld>
            <a:endParaRPr lang="zh-CN" altLang="en-US"/>
          </a:p>
        </p:txBody>
      </p:sp>
    </p:spTree>
    <p:extLst>
      <p:ext uri="{BB962C8B-B14F-4D97-AF65-F5344CB8AC3E}">
        <p14:creationId xmlns:p14="http://schemas.microsoft.com/office/powerpoint/2010/main" val="3151969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97</a:t>
            </a:fld>
            <a:endParaRPr lang="zh-CN" altLang="en-US"/>
          </a:p>
        </p:txBody>
      </p:sp>
    </p:spTree>
    <p:extLst>
      <p:ext uri="{BB962C8B-B14F-4D97-AF65-F5344CB8AC3E}">
        <p14:creationId xmlns:p14="http://schemas.microsoft.com/office/powerpoint/2010/main" val="29914228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98</a:t>
            </a:fld>
            <a:endParaRPr lang="zh-CN" altLang="en-US"/>
          </a:p>
        </p:txBody>
      </p:sp>
    </p:spTree>
    <p:extLst>
      <p:ext uri="{BB962C8B-B14F-4D97-AF65-F5344CB8AC3E}">
        <p14:creationId xmlns:p14="http://schemas.microsoft.com/office/powerpoint/2010/main" val="41364769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99</a:t>
            </a:fld>
            <a:endParaRPr lang="zh-CN" altLang="en-US"/>
          </a:p>
        </p:txBody>
      </p:sp>
    </p:spTree>
    <p:extLst>
      <p:ext uri="{BB962C8B-B14F-4D97-AF65-F5344CB8AC3E}">
        <p14:creationId xmlns:p14="http://schemas.microsoft.com/office/powerpoint/2010/main" val="8328596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100</a:t>
            </a:fld>
            <a:endParaRPr lang="zh-CN" altLang="en-US"/>
          </a:p>
        </p:txBody>
      </p:sp>
    </p:spTree>
    <p:extLst>
      <p:ext uri="{BB962C8B-B14F-4D97-AF65-F5344CB8AC3E}">
        <p14:creationId xmlns:p14="http://schemas.microsoft.com/office/powerpoint/2010/main" val="34301725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101</a:t>
            </a:fld>
            <a:endParaRPr lang="zh-CN" altLang="en-US"/>
          </a:p>
        </p:txBody>
      </p:sp>
    </p:spTree>
    <p:extLst>
      <p:ext uri="{BB962C8B-B14F-4D97-AF65-F5344CB8AC3E}">
        <p14:creationId xmlns:p14="http://schemas.microsoft.com/office/powerpoint/2010/main" val="25068921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102</a:t>
            </a:fld>
            <a:endParaRPr lang="zh-CN" altLang="en-US"/>
          </a:p>
        </p:txBody>
      </p:sp>
    </p:spTree>
    <p:extLst>
      <p:ext uri="{BB962C8B-B14F-4D97-AF65-F5344CB8AC3E}">
        <p14:creationId xmlns:p14="http://schemas.microsoft.com/office/powerpoint/2010/main" val="40839215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103</a:t>
            </a:fld>
            <a:endParaRPr lang="zh-CN" altLang="en-US"/>
          </a:p>
        </p:txBody>
      </p:sp>
    </p:spTree>
    <p:extLst>
      <p:ext uri="{BB962C8B-B14F-4D97-AF65-F5344CB8AC3E}">
        <p14:creationId xmlns:p14="http://schemas.microsoft.com/office/powerpoint/2010/main" val="21057234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104</a:t>
            </a:fld>
            <a:endParaRPr lang="zh-CN" altLang="en-US"/>
          </a:p>
        </p:txBody>
      </p:sp>
    </p:spTree>
    <p:extLst>
      <p:ext uri="{BB962C8B-B14F-4D97-AF65-F5344CB8AC3E}">
        <p14:creationId xmlns:p14="http://schemas.microsoft.com/office/powerpoint/2010/main" val="33204110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105</a:t>
            </a:fld>
            <a:endParaRPr lang="zh-CN" altLang="en-US"/>
          </a:p>
        </p:txBody>
      </p:sp>
    </p:spTree>
    <p:extLst>
      <p:ext uri="{BB962C8B-B14F-4D97-AF65-F5344CB8AC3E}">
        <p14:creationId xmlns:p14="http://schemas.microsoft.com/office/powerpoint/2010/main" val="2628990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Picture 2" descr="礼堂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16400" y="5365750"/>
            <a:ext cx="49276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二校门"/>
          <p:cNvPicPr>
            <a:picLocks noChangeAspect="1" noChangeArrowheads="1"/>
          </p:cNvPicPr>
          <p:nvPr userDrawn="1"/>
        </p:nvPicPr>
        <p:blipFill>
          <a:blip r:embed="rId3">
            <a:clrChange>
              <a:clrFrom>
                <a:srgbClr val="FFFCF7"/>
              </a:clrFrom>
              <a:clrTo>
                <a:srgbClr val="FFFCF7">
                  <a:alpha val="0"/>
                </a:srgbClr>
              </a:clrTo>
            </a:clrChange>
            <a:extLst>
              <a:ext uri="{28A0092B-C50C-407E-A947-70E740481C1C}">
                <a14:useLocalDpi xmlns:a14="http://schemas.microsoft.com/office/drawing/2010/main" val="0"/>
              </a:ext>
            </a:extLst>
          </a:blip>
          <a:srcRect/>
          <a:stretch>
            <a:fillRect/>
          </a:stretch>
        </p:blipFill>
        <p:spPr bwMode="auto">
          <a:xfrm>
            <a:off x="0" y="4044950"/>
            <a:ext cx="2349500" cy="28130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未标题-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1222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222375"/>
            <a:ext cx="9144000" cy="1978025"/>
          </a:xfrm>
        </p:spPr>
        <p:txBody>
          <a:bodyPr anchor="ctr" anchorCtr="1">
            <a:normAutofit/>
          </a:bodyPr>
          <a:lstStyle>
            <a:lvl1pPr algn="ctr">
              <a:lnSpc>
                <a:spcPct val="100000"/>
              </a:lnSpc>
              <a:defRPr sz="48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 y="3457576"/>
            <a:ext cx="9134475" cy="2228849"/>
          </a:xfrm>
        </p:spPr>
        <p:txBody>
          <a:bodyPr anchor="ctr" anchorCtr="1">
            <a:normAutofit/>
          </a:bodyPr>
          <a:lstStyle>
            <a:lvl1pPr marL="0" indent="0" algn="ctr">
              <a:lnSpc>
                <a:spcPct val="100000"/>
              </a:lnSpc>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fld id="{C4DEACD8-9172-4BE0-BF69-3AE0805BDBD3}" type="datetime2">
              <a:rPr lang="zh-CN" altLang="en-US" smtClean="0"/>
              <a:t>2021年5月25日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a:p>
        </p:txBody>
      </p:sp>
      <p:pic>
        <p:nvPicPr>
          <p:cNvPr id="10" name="Picture 7" descr="line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3200400"/>
            <a:ext cx="9144000" cy="25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6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461963" y="1457325"/>
            <a:ext cx="8220075" cy="4899026"/>
          </a:xfrm>
        </p:spPr>
        <p:txBody>
          <a:bodyPr/>
          <a:lstStyle>
            <a:lvl1pPr algn="just">
              <a:lnSpc>
                <a:spcPct val="100000"/>
              </a:lnSpc>
              <a:defRPr/>
            </a:lvl1pPr>
            <a:lvl2pPr algn="just">
              <a:lnSpc>
                <a:spcPct val="100000"/>
              </a:lnSpc>
              <a:defRPr/>
            </a:lvl2pPr>
            <a:lvl3pPr algn="just">
              <a:lnSpc>
                <a:spcPct val="100000"/>
              </a:lnSpc>
              <a:defRPr/>
            </a:lvl3pPr>
            <a:lvl4pPr algn="just">
              <a:lnSpc>
                <a:spcPct val="100000"/>
              </a:lnSpc>
              <a:defRPr/>
            </a:lvl4pPr>
            <a:lvl5pPr indent="-360000" algn="just">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defRPr/>
            </a:lvl1pPr>
          </a:lstStyle>
          <a:p>
            <a:fld id="{FE5F219A-EC9F-4AD0-8836-930323F9B309}" type="datetime2">
              <a:rPr lang="zh-CN" altLang="en-US" smtClean="0"/>
              <a:t>2021年5月25日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dirty="0"/>
          </a:p>
        </p:txBody>
      </p:sp>
    </p:spTree>
    <p:extLst>
      <p:ext uri="{BB962C8B-B14F-4D97-AF65-F5344CB8AC3E}">
        <p14:creationId xmlns:p14="http://schemas.microsoft.com/office/powerpoint/2010/main" val="21320850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342900" y="1495425"/>
            <a:ext cx="4171950" cy="486092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4629150" y="1495425"/>
            <a:ext cx="4171950" cy="486092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lvl1pPr>
              <a:defRPr/>
            </a:lvl1pPr>
          </a:lstStyle>
          <a:p>
            <a:fld id="{D8447BA2-8023-4328-A0D3-EFC07578AF05}" type="datetime2">
              <a:rPr lang="zh-CN" altLang="en-US" smtClean="0"/>
              <a:t>2021年5月25日</a:t>
            </a:fld>
            <a:endParaRPr lang="zh-CN" altLang="en-US" dirty="0"/>
          </a:p>
        </p:txBody>
      </p:sp>
      <p:sp>
        <p:nvSpPr>
          <p:cNvPr id="6" name="Footer Placeholder 5"/>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7" name="Slide Number Placeholder 6"/>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403204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9134475" cy="1325563"/>
          </a:xfrm>
        </p:spPr>
        <p:txBody>
          <a:bodyPr/>
          <a:lstStyle>
            <a:lvl1pPr>
              <a:lnSpc>
                <a:spcPct val="100000"/>
              </a:lnSpc>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61950" y="1476375"/>
            <a:ext cx="4136232" cy="685800"/>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361950" y="2162175"/>
            <a:ext cx="4136232" cy="41941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4629150" y="1476375"/>
            <a:ext cx="4210050" cy="685800"/>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4629150" y="2162175"/>
            <a:ext cx="4210050" cy="41941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Date Placeholder 6"/>
          <p:cNvSpPr>
            <a:spLocks noGrp="1"/>
          </p:cNvSpPr>
          <p:nvPr>
            <p:ph type="dt" sz="half" idx="10"/>
          </p:nvPr>
        </p:nvSpPr>
        <p:spPr/>
        <p:txBody>
          <a:bodyPr/>
          <a:lstStyle>
            <a:lvl1pPr>
              <a:defRPr/>
            </a:lvl1pPr>
          </a:lstStyle>
          <a:p>
            <a:fld id="{8E97D390-4981-4C1B-8A15-A9E8E3A66C12}" type="datetime2">
              <a:rPr lang="zh-CN" altLang="en-US" smtClean="0"/>
              <a:t>2021年5月25日</a:t>
            </a:fld>
            <a:endParaRPr lang="zh-CN" altLang="en-US" dirty="0"/>
          </a:p>
        </p:txBody>
      </p:sp>
      <p:sp>
        <p:nvSpPr>
          <p:cNvPr id="8" name="Footer Placeholder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Slide Number Placeholder 8"/>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40825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p:txBody>
          <a:bodyPr/>
          <a:lstStyle>
            <a:lvl1pPr>
              <a:defRPr/>
            </a:lvl1pPr>
          </a:lstStyle>
          <a:p>
            <a:fld id="{18468E9D-8419-4880-8ABF-88061BF02419}" type="datetime2">
              <a:rPr lang="zh-CN" altLang="en-US" smtClean="0"/>
              <a:t>2021年5月25日</a:t>
            </a:fld>
            <a:endParaRPr lang="zh-CN" altLang="en-US" dirty="0"/>
          </a:p>
        </p:txBody>
      </p:sp>
      <p:sp>
        <p:nvSpPr>
          <p:cNvPr id="4" name="Footer Placeholder 3"/>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5" name="Slide Number Placeholder 4"/>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465087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C0AD369-3878-466E-B0E4-E63B1EDFA932}" type="datetime2">
              <a:rPr lang="zh-CN" altLang="en-US" smtClean="0"/>
              <a:t>2021年5月25日</a:t>
            </a:fld>
            <a:endParaRPr lang="zh-CN" altLang="en-US" dirty="0"/>
          </a:p>
        </p:txBody>
      </p:sp>
      <p:sp>
        <p:nvSpPr>
          <p:cNvPr id="3" name="Footer Placeholder 2"/>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4" name="Slide Number Placeholder 3"/>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13364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defRPr/>
            </a:lvl1pPr>
          </a:lstStyle>
          <a:p>
            <a:fld id="{AF7915FB-6CAD-4951-A6AF-05083E3AC695}" type="datetime2">
              <a:rPr lang="zh-CN" altLang="en-US" smtClean="0"/>
              <a:t>2021年5月25日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977984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lnSpc>
                <a:spcPct val="100000"/>
              </a:lnSpc>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defRPr/>
            </a:lvl1pPr>
          </a:lstStyle>
          <a:p>
            <a:fld id="{C95D53CB-848F-46E8-8BC9-4FE1CCE42B36}" type="datetime2">
              <a:rPr lang="zh-CN" altLang="en-US" smtClean="0"/>
              <a:t>2021年5月25日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239952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3176"/>
            <a:ext cx="91440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461963" y="1328739"/>
            <a:ext cx="8220075" cy="50276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0" y="6356351"/>
            <a:ext cx="2057400" cy="365125"/>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lang="zh-CN" altLang="en-US" sz="2000" b="1" i="0" kern="1200" baseline="0" smtClean="0">
                <a:solidFill>
                  <a:schemeClr val="tx1"/>
                </a:solidFill>
                <a:latin typeface="Times New Roman" panose="02020603050405020304" pitchFamily="18" charset="0"/>
                <a:ea typeface="宋体" panose="02010600030101010101" pitchFamily="2" charset="-122"/>
                <a:cs typeface="+mj-cs"/>
              </a:defRPr>
            </a:lvl1pPr>
          </a:lstStyle>
          <a:p>
            <a:fld id="{1C282504-39BA-4F69-8195-55F9ED95D3DB}" type="datetime2">
              <a:rPr lang="zh-CN" altLang="en-US" smtClean="0"/>
              <a:t>2021年5月25日</a:t>
            </a:fld>
            <a:endParaRPr lang="zh-CN" altLang="en-US" dirty="0"/>
          </a:p>
        </p:txBody>
      </p:sp>
      <p:sp>
        <p:nvSpPr>
          <p:cNvPr id="5" name="Footer Placeholder 4"/>
          <p:cNvSpPr>
            <a:spLocks noGrp="1"/>
          </p:cNvSpPr>
          <p:nvPr>
            <p:ph type="ftr" sz="quarter" idx="3"/>
          </p:nvPr>
        </p:nvSpPr>
        <p:spPr>
          <a:xfrm>
            <a:off x="2057399" y="6356351"/>
            <a:ext cx="5019675" cy="365125"/>
          </a:xfrm>
          <a:prstGeom prst="rect">
            <a:avLst/>
          </a:prstGeom>
        </p:spPr>
        <p:txBody>
          <a:bodyPr vert="horz" lIns="91440" tIns="45720" rIns="91440" bIns="45720" rtlCol="0" anchor="ctr"/>
          <a:lstStyle>
            <a:lvl1pPr marL="0" algn="ctr" defTabSz="914400" rtl="0" eaLnBrk="1" latinLnBrk="0" hangingPunct="1">
              <a:lnSpc>
                <a:spcPct val="90000"/>
              </a:lnSpc>
              <a:spcBef>
                <a:spcPct val="0"/>
              </a:spcBef>
              <a:buNone/>
              <a:defRPr lang="zh-CN" altLang="en-US" sz="2000" b="1" i="0" kern="1200" baseline="0" dirty="0" smtClean="0">
                <a:solidFill>
                  <a:schemeClr val="tx1"/>
                </a:solidFill>
                <a:latin typeface="Times New Roman" panose="02020603050405020304" pitchFamily="18" charset="0"/>
                <a:ea typeface="宋体" panose="02010600030101010101" pitchFamily="2" charset="-122"/>
                <a:cs typeface="+mj-cs"/>
              </a:defRPr>
            </a:lvl1pPr>
          </a:lstStyle>
          <a:p>
            <a:r>
              <a:rPr lang="zh-CN" altLang="en-US" smtClean="0"/>
              <a:t>雍俊海</a:t>
            </a:r>
            <a:r>
              <a:rPr lang="en-US" altLang="zh-CN" smtClean="0"/>
              <a:t>: </a:t>
            </a:r>
            <a:r>
              <a:rPr lang="zh-CN" altLang="en-US" smtClean="0"/>
              <a:t>面向对象程序设计基础</a:t>
            </a:r>
            <a:endParaRPr lang="zh-CN" altLang="en-US" dirty="0"/>
          </a:p>
        </p:txBody>
      </p:sp>
      <p:sp>
        <p:nvSpPr>
          <p:cNvPr id="6" name="Slide Number Placeholder 5"/>
          <p:cNvSpPr>
            <a:spLocks noGrp="1"/>
          </p:cNvSpPr>
          <p:nvPr>
            <p:ph type="sldNum" sz="quarter" idx="4"/>
          </p:nvPr>
        </p:nvSpPr>
        <p:spPr>
          <a:xfrm>
            <a:off x="7077075" y="6356351"/>
            <a:ext cx="2057400" cy="365125"/>
          </a:xfrm>
          <a:prstGeom prst="rect">
            <a:avLst/>
          </a:prstGeom>
        </p:spPr>
        <p:txBody>
          <a:bodyPr vert="horz" lIns="91440" tIns="45720" rIns="91440" bIns="45720" rtlCol="0" anchor="ctr"/>
          <a:lstStyle>
            <a:lvl1pPr marL="0" algn="ctr" defTabSz="914400" rtl="0" eaLnBrk="1" latinLnBrk="0" hangingPunct="1">
              <a:lnSpc>
                <a:spcPct val="90000"/>
              </a:lnSpc>
              <a:spcBef>
                <a:spcPct val="0"/>
              </a:spcBef>
              <a:buNone/>
              <a:defRPr lang="zh-CN" altLang="en-US" sz="2000" b="1" i="0" kern="1200" baseline="0" smtClean="0">
                <a:solidFill>
                  <a:schemeClr val="tx1"/>
                </a:solidFill>
                <a:latin typeface="Times New Roman" panose="02020603050405020304" pitchFamily="18" charset="0"/>
                <a:ea typeface="宋体" panose="02010600030101010101" pitchFamily="2" charset="-122"/>
                <a:cs typeface="+mj-cs"/>
              </a:defRPr>
            </a:lvl1pPr>
          </a:lstStyle>
          <a:p>
            <a:fld id="{AB393D56-620A-4FA6-AFE0-8A286AD08B3F}" type="slidenum">
              <a:rPr lang="en-US" altLang="zh-CN" smtClean="0"/>
              <a:pPr/>
              <a:t>‹#›</a:t>
            </a:fld>
            <a:endParaRPr lang="en-US" dirty="0"/>
          </a:p>
        </p:txBody>
      </p:sp>
    </p:spTree>
    <p:extLst>
      <p:ext uri="{BB962C8B-B14F-4D97-AF65-F5344CB8AC3E}">
        <p14:creationId xmlns:p14="http://schemas.microsoft.com/office/powerpoint/2010/main" val="3924985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70" r:id="rId7"/>
    <p:sldLayoutId id="2147483671" r:id="rId8"/>
  </p:sldLayoutIdLst>
  <p:hf hdr="0"/>
  <p:txStyles>
    <p:titleStyle>
      <a:lvl1pPr algn="ctr" defTabSz="914400" rtl="0" eaLnBrk="1" latinLnBrk="0" hangingPunct="1">
        <a:lnSpc>
          <a:spcPct val="90000"/>
        </a:lnSpc>
        <a:spcBef>
          <a:spcPct val="0"/>
        </a:spcBef>
        <a:buNone/>
        <a:defRPr sz="3600" b="1" i="0" kern="1200" baseline="0">
          <a:solidFill>
            <a:schemeClr val="tx1"/>
          </a:solidFill>
          <a:latin typeface="Times New Roman" panose="02020603050405020304" pitchFamily="18" charset="0"/>
          <a:ea typeface="黑体" panose="02010609060101010101" pitchFamily="49" charset="-122"/>
          <a:cs typeface="+mj-cs"/>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
        <a:defRPr lang="zh-CN" altLang="en-US" sz="2800" b="1" i="0" kern="1200" baseline="0" dirty="0" smtClean="0">
          <a:solidFill>
            <a:schemeClr val="tx1"/>
          </a:solidFill>
          <a:latin typeface="Times New Roman" panose="02020603050405020304" pitchFamily="18" charset="0"/>
          <a:ea typeface="宋体" panose="02010600030101010101" pitchFamily="2" charset="-122"/>
          <a:cs typeface="+mj-cs"/>
        </a:defRPr>
      </a:lvl1pPr>
      <a:lvl2pPr marL="540000" indent="-270000" algn="just" defTabSz="914400" rtl="0" eaLnBrk="1" latinLnBrk="0" hangingPunct="1">
        <a:lnSpc>
          <a:spcPct val="90000"/>
        </a:lnSpc>
        <a:spcBef>
          <a:spcPts val="500"/>
        </a:spcBef>
        <a:buFont typeface="Wingdings" panose="05000000000000000000" pitchFamily="2" charset="2"/>
        <a:buChar char=""/>
        <a:defRPr lang="zh-CN" altLang="en-US" sz="2600" b="1" i="0" kern="1200" baseline="0" dirty="0" smtClean="0">
          <a:solidFill>
            <a:schemeClr val="tx1"/>
          </a:solidFill>
          <a:latin typeface="Times New Roman" panose="02020603050405020304" pitchFamily="18" charset="0"/>
          <a:ea typeface="宋体" panose="02010600030101010101" pitchFamily="2" charset="-122"/>
          <a:cs typeface="+mj-cs"/>
        </a:defRPr>
      </a:lvl2pPr>
      <a:lvl3pPr marL="809625" indent="-270000" algn="just" defTabSz="914400" rtl="0" eaLnBrk="1" latinLnBrk="0" hangingPunct="1">
        <a:lnSpc>
          <a:spcPct val="90000"/>
        </a:lnSpc>
        <a:spcBef>
          <a:spcPts val="500"/>
        </a:spcBef>
        <a:buFont typeface="Wingdings" panose="05000000000000000000" pitchFamily="2" charset="2"/>
        <a:buChar char=""/>
        <a:defRPr lang="zh-CN" altLang="en-US" sz="2500" b="1" i="0" kern="1200" baseline="0" dirty="0" smtClean="0">
          <a:solidFill>
            <a:srgbClr val="643264"/>
          </a:solidFill>
          <a:latin typeface="Times New Roman" panose="02020603050405020304" pitchFamily="18" charset="0"/>
          <a:ea typeface="宋体" panose="02010600030101010101" pitchFamily="2" charset="-122"/>
          <a:cs typeface="+mj-cs"/>
        </a:defRPr>
      </a:lvl3pPr>
      <a:lvl4pPr marL="1162050" indent="-352425" algn="just" defTabSz="914400" rtl="0" eaLnBrk="1" latinLnBrk="0" hangingPunct="1">
        <a:lnSpc>
          <a:spcPct val="90000"/>
        </a:lnSpc>
        <a:spcBef>
          <a:spcPts val="500"/>
        </a:spcBef>
        <a:buFont typeface="Wingdings" panose="05000000000000000000" pitchFamily="2" charset="2"/>
        <a:buChar char=""/>
        <a:defRPr lang="zh-CN" altLang="en-US" sz="2400" b="1" i="0" kern="1200" baseline="0" dirty="0" smtClean="0">
          <a:solidFill>
            <a:srgbClr val="960032"/>
          </a:solidFill>
          <a:latin typeface="Times New Roman" panose="02020603050405020304" pitchFamily="18" charset="0"/>
          <a:ea typeface="宋体" panose="02010600030101010101" pitchFamily="2" charset="-122"/>
          <a:cs typeface="+mj-cs"/>
        </a:defRPr>
      </a:lvl4pPr>
      <a:lvl5pPr marL="1438275" indent="-361950" algn="just" defTabSz="914400" rtl="0" eaLnBrk="1" latinLnBrk="0" hangingPunct="1">
        <a:lnSpc>
          <a:spcPct val="90000"/>
        </a:lnSpc>
        <a:spcBef>
          <a:spcPts val="500"/>
        </a:spcBef>
        <a:buFont typeface="Wingdings" panose="05000000000000000000" pitchFamily="2" charset="2"/>
        <a:buChar char=""/>
        <a:defRPr lang="en-US" altLang="en-US" sz="2400" b="1" i="0" kern="1200" baseline="0" dirty="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wmf"/><Relationship Id="rId4" Type="http://schemas.openxmlformats.org/officeDocument/2006/relationships/oleObject" Target="../embeddings/oleObject5.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png"/><Relationship Id="rId4" Type="http://schemas.openxmlformats.org/officeDocument/2006/relationships/notesSlide" Target="../notesSlides/notesSlide104.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8.png"/><Relationship Id="rId4" Type="http://schemas.openxmlformats.org/officeDocument/2006/relationships/notesSlide" Target="../notesSlides/notesSlide105.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8.png"/><Relationship Id="rId4" Type="http://schemas.openxmlformats.org/officeDocument/2006/relationships/notesSlide" Target="../notesSlides/notesSlide106.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8.png"/><Relationship Id="rId4" Type="http://schemas.openxmlformats.org/officeDocument/2006/relationships/notesSlide" Target="../notesSlides/notesSlide107.xml"/></Relationships>
</file>

<file path=ppt/slides/_rels/slide1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1.emf"/><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notesSlide" Target="../notesSlides/notesSlide108.xml"/></Relationships>
</file>

<file path=ppt/slides/_rels/slide11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2.xml"/><Relationship Id="rId7" Type="http://schemas.openxmlformats.org/officeDocument/2006/relationships/image" Target="../media/image14.emf"/><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notesSlide" Target="../notesSlides/notesSlide109.xml"/><Relationship Id="rId9" Type="http://schemas.openxmlformats.org/officeDocument/2006/relationships/image" Target="../media/image8.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8.png"/><Relationship Id="rId4" Type="http://schemas.openxmlformats.org/officeDocument/2006/relationships/notesSlide" Target="../notesSlides/notesSlide110.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8.png"/><Relationship Id="rId4" Type="http://schemas.openxmlformats.org/officeDocument/2006/relationships/notesSlide" Target="../notesSlides/notesSlide111.xml"/></Relationships>
</file>

<file path=ppt/slides/_rels/slide1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1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6.tmp"/><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6.tmp"/><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image" Target="../media/image6.tmp"/><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image" Target="../media/image6.tmp"/><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wmf"/><Relationship Id="rId4" Type="http://schemas.openxmlformats.org/officeDocument/2006/relationships/oleObject" Target="../embeddings/oleObject4.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本课程采用</a:t>
            </a:r>
            <a:endParaRPr lang="zh-CN" altLang="en-US" dirty="0"/>
          </a:p>
        </p:txBody>
      </p:sp>
      <p:sp>
        <p:nvSpPr>
          <p:cNvPr id="4" name="日期占位符 3"/>
          <p:cNvSpPr>
            <a:spLocks noGrp="1"/>
          </p:cNvSpPr>
          <p:nvPr>
            <p:ph type="dt" sz="half" idx="10"/>
          </p:nvPr>
        </p:nvSpPr>
        <p:spPr/>
        <p:txBody>
          <a:bodyPr/>
          <a:lstStyle/>
          <a:p>
            <a:fld id="{FE5F219A-EC9F-4AD0-8836-930323F9B309}" type="datetime2">
              <a:rPr lang="zh-CN" altLang="en-US" smtClean="0"/>
              <a:t>2021年5月25日</a:t>
            </a:fld>
            <a:endParaRPr lang="zh-CN" altLang="en-US" dirty="0"/>
          </a:p>
        </p:txBody>
      </p:sp>
      <p:sp>
        <p:nvSpPr>
          <p:cNvPr id="5" name="页脚占位符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灯片编号占位符 5"/>
          <p:cNvSpPr>
            <a:spLocks noGrp="1"/>
          </p:cNvSpPr>
          <p:nvPr>
            <p:ph type="sldNum" sz="quarter" idx="12"/>
          </p:nvPr>
        </p:nvSpPr>
        <p:spPr/>
        <p:txBody>
          <a:bodyPr/>
          <a:lstStyle/>
          <a:p>
            <a:fld id="{AB393D56-620A-4FA6-AFE0-8A286AD08B3F}" type="slidenum">
              <a:rPr lang="zh-CN" altLang="en-US" smtClean="0"/>
              <a:t>1</a:t>
            </a:fld>
            <a:endParaRPr lang="zh-CN" altLang="en-US" dirty="0"/>
          </a:p>
        </p:txBody>
      </p:sp>
      <p:sp>
        <p:nvSpPr>
          <p:cNvPr id="7"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 name="图片 7">
            <a:extLst>
              <a:ext uri="{FF2B5EF4-FFF2-40B4-BE49-F238E27FC236}">
                <a16:creationId xmlns:a16="http://schemas.microsoft.com/office/drawing/2014/main" xmlns="" id="{93CD6244-59FA-48DB-B6C7-5D03B2902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9637" y="459440"/>
            <a:ext cx="1600204" cy="504174"/>
          </a:xfrm>
          <a:prstGeom prst="rect">
            <a:avLst/>
          </a:prstGeom>
        </p:spPr>
      </p:pic>
      <p:sp>
        <p:nvSpPr>
          <p:cNvPr id="9" name="矩形 8">
            <a:extLst>
              <a:ext uri="{FF2B5EF4-FFF2-40B4-BE49-F238E27FC236}">
                <a16:creationId xmlns:a16="http://schemas.microsoft.com/office/drawing/2014/main" xmlns="" id="{C45A83C2-4C6C-40EF-9115-166580DD2CEC}"/>
              </a:ext>
            </a:extLst>
          </p:cNvPr>
          <p:cNvSpPr/>
          <p:nvPr/>
        </p:nvSpPr>
        <p:spPr>
          <a:xfrm>
            <a:off x="395786" y="2206836"/>
            <a:ext cx="2954656" cy="1930657"/>
          </a:xfrm>
          <a:prstGeom prst="rect">
            <a:avLst/>
          </a:prstGeom>
          <a:noFill/>
        </p:spPr>
        <p:txBody>
          <a:bodyPr wrap="none">
            <a:spAutoFit/>
          </a:bodyPr>
          <a:lstStyle/>
          <a:p>
            <a:pPr algn="ctr">
              <a:lnSpc>
                <a:spcPct val="150000"/>
              </a:lnSpc>
            </a:pPr>
            <a:r>
              <a:rPr lang="zh-CN" altLang="en-US" sz="3200" b="1" dirty="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rPr>
              <a:t>本次直播是</a:t>
            </a:r>
            <a:endParaRPr lang="en-US" altLang="zh-CN" sz="3200" b="1" dirty="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endParaRPr>
          </a:p>
          <a:p>
            <a:pPr algn="ctr">
              <a:lnSpc>
                <a:spcPct val="150000"/>
              </a:lnSpc>
            </a:pPr>
            <a:r>
              <a:rPr lang="zh-CN" altLang="en-US" sz="5400" b="1" dirty="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rPr>
              <a:t>视频直播</a:t>
            </a:r>
          </a:p>
        </p:txBody>
      </p:sp>
      <p:sp>
        <p:nvSpPr>
          <p:cNvPr id="18" name="Text Box 22"/>
          <p:cNvSpPr txBox="1">
            <a:spLocks noChangeArrowheads="1"/>
          </p:cNvSpPr>
          <p:nvPr/>
        </p:nvSpPr>
        <p:spPr bwMode="auto">
          <a:xfrm>
            <a:off x="908804" y="5163738"/>
            <a:ext cx="1928620" cy="852621"/>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lstStyle/>
          <a:p>
            <a:pPr algn="ctr" eaLnBrk="0" fontAlgn="base" hangingPunct="0">
              <a:lnSpc>
                <a:spcPct val="95000"/>
              </a:lnSpc>
              <a:spcBef>
                <a:spcPct val="0"/>
              </a:spcBef>
              <a:spcAft>
                <a:spcPct val="0"/>
              </a:spcAft>
            </a:pPr>
            <a:r>
              <a:rPr kumimoji="1" lang="zh-CN" altLang="en-US" sz="2400" b="1" dirty="0" smtClean="0">
                <a:solidFill>
                  <a:srgbClr val="000000"/>
                </a:solidFill>
                <a:latin typeface="Times New Roman" panose="02020603050405020304" pitchFamily="18" charset="0"/>
                <a:ea typeface="楷体_GB2312" pitchFamily="49" charset="-122"/>
              </a:rPr>
              <a:t>请登陆雨课堂签到。</a:t>
            </a:r>
            <a:endParaRPr kumimoji="1" lang="en-US" altLang="zh-CN" sz="2400" b="1" dirty="0" smtClean="0">
              <a:solidFill>
                <a:srgbClr val="000000"/>
              </a:solidFill>
              <a:latin typeface="Times New Roman" panose="02020603050405020304" pitchFamily="18" charset="0"/>
              <a:ea typeface="楷体_GB2312" pitchFamily="49" charset="-122"/>
            </a:endParaRPr>
          </a:p>
        </p:txBody>
      </p:sp>
      <p:sp>
        <p:nvSpPr>
          <p:cNvPr id="24" name="Text Box 22"/>
          <p:cNvSpPr txBox="1">
            <a:spLocks noChangeArrowheads="1"/>
          </p:cNvSpPr>
          <p:nvPr/>
        </p:nvSpPr>
        <p:spPr bwMode="auto">
          <a:xfrm>
            <a:off x="908804" y="4147461"/>
            <a:ext cx="1928620" cy="852621"/>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lstStyle/>
          <a:p>
            <a:pPr algn="ctr" eaLnBrk="0" fontAlgn="base" hangingPunct="0">
              <a:lnSpc>
                <a:spcPct val="95000"/>
              </a:lnSpc>
              <a:spcBef>
                <a:spcPct val="0"/>
              </a:spcBef>
              <a:spcAft>
                <a:spcPct val="0"/>
              </a:spcAft>
            </a:pPr>
            <a:r>
              <a:rPr kumimoji="1" lang="en-US" altLang="zh-CN" sz="2400" b="1" dirty="0" smtClean="0">
                <a:solidFill>
                  <a:srgbClr val="000000"/>
                </a:solidFill>
                <a:latin typeface="Times New Roman" panose="02020603050405020304" pitchFamily="18" charset="0"/>
                <a:ea typeface="楷体_GB2312" pitchFamily="49" charset="-122"/>
              </a:rPr>
              <a:t>9:50</a:t>
            </a:r>
            <a:r>
              <a:rPr kumimoji="1" lang="zh-CN" altLang="en-US" sz="2400" b="1" dirty="0">
                <a:solidFill>
                  <a:srgbClr val="000000"/>
                </a:solidFill>
                <a:latin typeface="Times New Roman" panose="02020603050405020304" pitchFamily="18" charset="0"/>
                <a:ea typeface="楷体_GB2312" pitchFamily="49" charset="-122"/>
              </a:rPr>
              <a:t>正式开始上课。</a:t>
            </a:r>
            <a:endParaRPr kumimoji="1" lang="en-US" altLang="zh-CN" sz="2400" b="1" dirty="0" smtClean="0">
              <a:solidFill>
                <a:srgbClr val="000000"/>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3068224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程序复用</a:t>
            </a:r>
            <a:endParaRPr lang="zh-CN" altLang="en-US" dirty="0"/>
          </a:p>
        </p:txBody>
      </p:sp>
      <p:sp>
        <p:nvSpPr>
          <p:cNvPr id="3" name="内容占位符 2"/>
          <p:cNvSpPr>
            <a:spLocks noGrp="1"/>
          </p:cNvSpPr>
          <p:nvPr>
            <p:ph idx="1"/>
          </p:nvPr>
        </p:nvSpPr>
        <p:spPr>
          <a:xfrm>
            <a:off x="461963" y="1457323"/>
            <a:ext cx="8220075" cy="3109035"/>
          </a:xfrm>
        </p:spPr>
        <p:txBody>
          <a:bodyPr>
            <a:normAutofit/>
          </a:bodyPr>
          <a:lstStyle/>
          <a:p>
            <a:r>
              <a:rPr lang="zh-CN" altLang="en-US" dirty="0"/>
              <a:t>程序复用的不同级别与不同方式。</a:t>
            </a:r>
            <a:endParaRPr lang="en-US" altLang="zh-CN" dirty="0"/>
          </a:p>
          <a:p>
            <a:pPr lvl="1"/>
            <a:r>
              <a:rPr lang="zh-CN" altLang="en-US" dirty="0"/>
              <a:t>函数是</a:t>
            </a:r>
            <a:r>
              <a:rPr lang="en-US" altLang="zh-CN" dirty="0"/>
              <a:t>C</a:t>
            </a:r>
            <a:r>
              <a:rPr lang="zh-CN" altLang="en-US" dirty="0"/>
              <a:t>语言的程序复用基本单位。</a:t>
            </a:r>
            <a:endParaRPr lang="en-US" altLang="zh-CN" dirty="0"/>
          </a:p>
          <a:p>
            <a:pPr lvl="1"/>
            <a:r>
              <a:rPr lang="zh-CN" altLang="en-US" dirty="0"/>
              <a:t>函数、类和模板等是</a:t>
            </a:r>
            <a:r>
              <a:rPr lang="en-US" altLang="zh-CN" dirty="0"/>
              <a:t>C++</a:t>
            </a:r>
            <a:r>
              <a:rPr lang="zh-CN" altLang="en-US" dirty="0"/>
              <a:t>语言的程序复用基本单位。</a:t>
            </a:r>
            <a:endParaRPr lang="en-US" altLang="zh-CN" dirty="0"/>
          </a:p>
          <a:p>
            <a:pPr lvl="2"/>
            <a:r>
              <a:rPr lang="zh-CN" altLang="en-US" dirty="0"/>
              <a:t>类和模板等是</a:t>
            </a:r>
            <a:r>
              <a:rPr lang="en-US" altLang="zh-CN" dirty="0"/>
              <a:t>C++</a:t>
            </a:r>
            <a:r>
              <a:rPr lang="zh-CN" altLang="en-US" dirty="0"/>
              <a:t>语言面向对象程序设计部分的程序复用基本单位。</a:t>
            </a:r>
            <a:endParaRPr lang="en-US" altLang="zh-CN" dirty="0"/>
          </a:p>
          <a:p>
            <a:pPr lvl="2"/>
            <a:r>
              <a:rPr lang="zh-CN" altLang="en-US" dirty="0"/>
              <a:t>函数等是</a:t>
            </a:r>
            <a:r>
              <a:rPr lang="en-US" altLang="zh-CN" dirty="0"/>
              <a:t>C++</a:t>
            </a:r>
            <a:r>
              <a:rPr lang="zh-CN" altLang="en-US"/>
              <a:t>语言面向过程部分的程序复用基本单位。</a:t>
            </a:r>
            <a:endParaRPr lang="zh-CN" altLang="en-US"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dirty="0" smtClean="0"/>
              <a:t>雍俊海</a:t>
            </a:r>
            <a:r>
              <a:rPr lang="en-US" altLang="zh-CN" dirty="0" smtClean="0"/>
              <a:t>: </a:t>
            </a:r>
            <a:r>
              <a:rPr lang="zh-CN" altLang="en-US" dirty="0" smtClean="0"/>
              <a:t>面向对象程序设计基础</a:t>
            </a:r>
            <a:endParaRPr lang="zh-CN" altLang="en-US" dirty="0"/>
          </a:p>
        </p:txBody>
      </p:sp>
      <p:grpSp>
        <p:nvGrpSpPr>
          <p:cNvPr id="21" name="组合 20"/>
          <p:cNvGrpSpPr/>
          <p:nvPr/>
        </p:nvGrpSpPr>
        <p:grpSpPr>
          <a:xfrm>
            <a:off x="1043420" y="4795597"/>
            <a:ext cx="7057160" cy="1401785"/>
            <a:chOff x="810848" y="3178681"/>
            <a:chExt cx="7057160" cy="1401785"/>
          </a:xfrm>
        </p:grpSpPr>
        <p:sp>
          <p:nvSpPr>
            <p:cNvPr id="9" name="Text Box 9"/>
            <p:cNvSpPr txBox="1">
              <a:spLocks noChangeArrowheads="1"/>
            </p:cNvSpPr>
            <p:nvPr/>
          </p:nvSpPr>
          <p:spPr bwMode="auto">
            <a:xfrm>
              <a:off x="810848" y="3663573"/>
              <a:ext cx="900000" cy="432000"/>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eaLnBrk="1" hangingPunct="1">
                <a:spcBef>
                  <a:spcPct val="0"/>
                </a:spcBef>
                <a:buFontTx/>
                <a:buNone/>
              </a:pPr>
              <a:r>
                <a:rPr lang="zh-CN" altLang="en-US" sz="2000" dirty="0" smtClean="0">
                  <a:solidFill>
                    <a:srgbClr val="0000FF"/>
                  </a:solidFill>
                  <a:ea typeface="楷体_GB2312" pitchFamily="49" charset="-122"/>
                  <a:sym typeface="Wingdings" panose="05000000000000000000" pitchFamily="2" charset="2"/>
                </a:rPr>
                <a:t>语句</a:t>
              </a:r>
              <a:endParaRPr lang="en-US" altLang="zh-CN" sz="2000" dirty="0">
                <a:solidFill>
                  <a:srgbClr val="0000FF"/>
                </a:solidFill>
                <a:ea typeface="楷体_GB2312" pitchFamily="49" charset="-122"/>
                <a:sym typeface="Wingdings" panose="05000000000000000000" pitchFamily="2" charset="2"/>
              </a:endParaRPr>
            </a:p>
          </p:txBody>
        </p:sp>
        <p:sp>
          <p:nvSpPr>
            <p:cNvPr id="12" name="下箭头 11"/>
            <p:cNvSpPr/>
            <p:nvPr/>
          </p:nvSpPr>
          <p:spPr>
            <a:xfrm rot="16200000" flipH="1">
              <a:off x="1996542" y="3663096"/>
              <a:ext cx="340594" cy="432954"/>
            </a:xfrm>
            <a:prstGeom prst="downArrow">
              <a:avLst/>
            </a:prstGeom>
            <a:ln w="38100">
              <a:solidFill>
                <a:srgbClr val="FF3300"/>
              </a:solidFill>
            </a:ln>
          </p:spPr>
          <p:txBody>
            <a:bodyPr vert="horz" lIns="91440" tIns="45720" rIns="91440" bIns="45720" rtlCol="0" anchor="ctr" anchorCtr="0">
              <a:normAutofit fontScale="85000" lnSpcReduction="20000"/>
            </a:bodyPr>
            <a:lstStyle/>
            <a:p>
              <a:pPr>
                <a:spcBef>
                  <a:spcPts val="1000"/>
                </a:spcBef>
                <a:buFont typeface="Wingdings" panose="05000000000000000000" pitchFamily="2" charset="2"/>
                <a:buNone/>
              </a:pPr>
              <a:endParaRPr lang="zh-CN" altLang="en-US" sz="2400" b="1">
                <a:solidFill>
                  <a:srgbClr val="0000FF"/>
                </a:solidFill>
                <a:latin typeface="新宋体" panose="02010609030101010101" pitchFamily="49" charset="-122"/>
                <a:ea typeface="新宋体" panose="02010609030101010101" pitchFamily="49" charset="-122"/>
                <a:cs typeface="+mj-cs"/>
              </a:endParaRPr>
            </a:p>
          </p:txBody>
        </p:sp>
        <p:sp>
          <p:nvSpPr>
            <p:cNvPr id="13" name="Text Box 9"/>
            <p:cNvSpPr txBox="1">
              <a:spLocks noChangeArrowheads="1"/>
            </p:cNvSpPr>
            <p:nvPr/>
          </p:nvSpPr>
          <p:spPr bwMode="auto">
            <a:xfrm>
              <a:off x="2622830" y="3663573"/>
              <a:ext cx="900000" cy="432000"/>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eaLnBrk="1" hangingPunct="1">
                <a:spcBef>
                  <a:spcPct val="0"/>
                </a:spcBef>
                <a:buFontTx/>
                <a:buNone/>
              </a:pPr>
              <a:r>
                <a:rPr lang="zh-CN" altLang="en-US" sz="2000" dirty="0" smtClean="0">
                  <a:solidFill>
                    <a:srgbClr val="0000FF"/>
                  </a:solidFill>
                  <a:ea typeface="楷体_GB2312" pitchFamily="49" charset="-122"/>
                  <a:sym typeface="Wingdings" panose="05000000000000000000" pitchFamily="2" charset="2"/>
                </a:rPr>
                <a:t>函数</a:t>
              </a:r>
              <a:endParaRPr lang="en-US" altLang="zh-CN" sz="2000" dirty="0">
                <a:solidFill>
                  <a:srgbClr val="0000FF"/>
                </a:solidFill>
                <a:ea typeface="楷体_GB2312" pitchFamily="49" charset="-122"/>
                <a:sym typeface="Wingdings" panose="05000000000000000000" pitchFamily="2" charset="2"/>
              </a:endParaRPr>
            </a:p>
          </p:txBody>
        </p:sp>
        <p:grpSp>
          <p:nvGrpSpPr>
            <p:cNvPr id="18" name="组合 17"/>
            <p:cNvGrpSpPr/>
            <p:nvPr/>
          </p:nvGrpSpPr>
          <p:grpSpPr>
            <a:xfrm>
              <a:off x="4434812" y="3178681"/>
              <a:ext cx="1148548" cy="1401785"/>
              <a:chOff x="3770586" y="3178681"/>
              <a:chExt cx="1148548" cy="1401785"/>
            </a:xfrm>
          </p:grpSpPr>
          <p:sp>
            <p:nvSpPr>
              <p:cNvPr id="17" name="AutoShape 5"/>
              <p:cNvSpPr>
                <a:spLocks noChangeArrowheads="1"/>
              </p:cNvSpPr>
              <p:nvPr/>
            </p:nvSpPr>
            <p:spPr bwMode="auto">
              <a:xfrm>
                <a:off x="3770586" y="3178681"/>
                <a:ext cx="1148548" cy="1401785"/>
              </a:xfrm>
              <a:prstGeom prst="roundRect">
                <a:avLst>
                  <a:gd name="adj" fmla="val 16667"/>
                </a:avLst>
              </a:prstGeom>
              <a:solidFill>
                <a:srgbClr val="E0FFE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grpSp>
            <p:nvGrpSpPr>
              <p:cNvPr id="7" name="组合 6"/>
              <p:cNvGrpSpPr/>
              <p:nvPr/>
            </p:nvGrpSpPr>
            <p:grpSpPr>
              <a:xfrm>
                <a:off x="3894860" y="3296408"/>
                <a:ext cx="900000" cy="1166330"/>
                <a:chOff x="3894860" y="3301770"/>
                <a:chExt cx="900000" cy="1166330"/>
              </a:xfrm>
            </p:grpSpPr>
            <p:sp>
              <p:nvSpPr>
                <p:cNvPr id="14" name="Text Box 9"/>
                <p:cNvSpPr txBox="1">
                  <a:spLocks noChangeArrowheads="1"/>
                </p:cNvSpPr>
                <p:nvPr/>
              </p:nvSpPr>
              <p:spPr bwMode="auto">
                <a:xfrm>
                  <a:off x="3894860" y="3301770"/>
                  <a:ext cx="900000" cy="432000"/>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dirty="0" smtClean="0">
                      <a:solidFill>
                        <a:srgbClr val="0000FF"/>
                      </a:solidFill>
                      <a:ea typeface="楷体_GB2312" pitchFamily="49" charset="-122"/>
                      <a:sym typeface="Wingdings" panose="05000000000000000000" pitchFamily="2" charset="2"/>
                    </a:rPr>
                    <a:t>类</a:t>
                  </a:r>
                  <a:endParaRPr lang="en-US" altLang="zh-CN" sz="2000" dirty="0">
                    <a:solidFill>
                      <a:srgbClr val="0000FF"/>
                    </a:solidFill>
                    <a:ea typeface="楷体_GB2312" pitchFamily="49" charset="-122"/>
                    <a:sym typeface="Wingdings" panose="05000000000000000000" pitchFamily="2" charset="2"/>
                  </a:endParaRPr>
                </a:p>
              </p:txBody>
            </p:sp>
            <p:sp>
              <p:nvSpPr>
                <p:cNvPr id="15" name="Text Box 9"/>
                <p:cNvSpPr txBox="1">
                  <a:spLocks noChangeArrowheads="1"/>
                </p:cNvSpPr>
                <p:nvPr/>
              </p:nvSpPr>
              <p:spPr bwMode="auto">
                <a:xfrm>
                  <a:off x="3894860" y="4036100"/>
                  <a:ext cx="900000" cy="432000"/>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eaLnBrk="1" hangingPunct="1">
                    <a:spcBef>
                      <a:spcPct val="0"/>
                    </a:spcBef>
                    <a:buFontTx/>
                    <a:buNone/>
                  </a:pPr>
                  <a:r>
                    <a:rPr lang="zh-CN" altLang="en-US" sz="2000" dirty="0" smtClean="0">
                      <a:solidFill>
                        <a:srgbClr val="0000FF"/>
                      </a:solidFill>
                      <a:ea typeface="楷体_GB2312" pitchFamily="49" charset="-122"/>
                      <a:sym typeface="Wingdings" panose="05000000000000000000" pitchFamily="2" charset="2"/>
                    </a:rPr>
                    <a:t>模板</a:t>
                  </a:r>
                  <a:endParaRPr lang="en-US" altLang="zh-CN" sz="2000" dirty="0">
                    <a:solidFill>
                      <a:srgbClr val="0000FF"/>
                    </a:solidFill>
                    <a:ea typeface="楷体_GB2312" pitchFamily="49" charset="-122"/>
                    <a:sym typeface="Wingdings" panose="05000000000000000000" pitchFamily="2" charset="2"/>
                  </a:endParaRPr>
                </a:p>
              </p:txBody>
            </p:sp>
          </p:grpSp>
        </p:grpSp>
        <p:sp>
          <p:nvSpPr>
            <p:cNvPr id="16" name="Text Box 9"/>
            <p:cNvSpPr txBox="1">
              <a:spLocks noChangeArrowheads="1"/>
            </p:cNvSpPr>
            <p:nvPr/>
          </p:nvSpPr>
          <p:spPr bwMode="auto">
            <a:xfrm>
              <a:off x="6495342" y="3663573"/>
              <a:ext cx="1372666" cy="432000"/>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eaLnBrk="1" hangingPunct="1">
                <a:spcBef>
                  <a:spcPct val="0"/>
                </a:spcBef>
                <a:buFontTx/>
                <a:buNone/>
              </a:pPr>
              <a:r>
                <a:rPr lang="zh-CN" altLang="en-US" sz="2000" dirty="0" smtClean="0">
                  <a:solidFill>
                    <a:srgbClr val="0000FF"/>
                  </a:solidFill>
                  <a:ea typeface="楷体_GB2312" pitchFamily="49" charset="-122"/>
                  <a:sym typeface="Wingdings" panose="05000000000000000000" pitchFamily="2" charset="2"/>
                </a:rPr>
                <a:t>设计模式</a:t>
              </a:r>
              <a:endParaRPr lang="en-US" altLang="zh-CN" sz="2000" dirty="0">
                <a:solidFill>
                  <a:srgbClr val="0000FF"/>
                </a:solidFill>
                <a:ea typeface="楷体_GB2312" pitchFamily="49" charset="-122"/>
                <a:sym typeface="Wingdings" panose="05000000000000000000" pitchFamily="2" charset="2"/>
              </a:endParaRPr>
            </a:p>
          </p:txBody>
        </p:sp>
        <p:sp>
          <p:nvSpPr>
            <p:cNvPr id="19" name="下箭头 18"/>
            <p:cNvSpPr/>
            <p:nvPr/>
          </p:nvSpPr>
          <p:spPr>
            <a:xfrm rot="16200000" flipH="1">
              <a:off x="3808524" y="3663096"/>
              <a:ext cx="340594" cy="432954"/>
            </a:xfrm>
            <a:prstGeom prst="downArrow">
              <a:avLst/>
            </a:prstGeom>
            <a:ln w="38100">
              <a:solidFill>
                <a:srgbClr val="FF3300"/>
              </a:solidFill>
            </a:ln>
          </p:spPr>
          <p:txBody>
            <a:bodyPr vert="horz" lIns="91440" tIns="45720" rIns="91440" bIns="45720" rtlCol="0" anchor="ctr" anchorCtr="0">
              <a:normAutofit fontScale="85000" lnSpcReduction="20000"/>
            </a:bodyPr>
            <a:lstStyle/>
            <a:p>
              <a:pPr>
                <a:spcBef>
                  <a:spcPts val="1000"/>
                </a:spcBef>
                <a:buFont typeface="Wingdings" panose="05000000000000000000" pitchFamily="2" charset="2"/>
                <a:buNone/>
              </a:pPr>
              <a:endParaRPr lang="zh-CN" altLang="en-US" sz="2400" b="1">
                <a:solidFill>
                  <a:srgbClr val="0000FF"/>
                </a:solidFill>
                <a:latin typeface="新宋体" panose="02010609030101010101" pitchFamily="49" charset="-122"/>
                <a:ea typeface="新宋体" panose="02010609030101010101" pitchFamily="49" charset="-122"/>
                <a:cs typeface="+mj-cs"/>
              </a:endParaRPr>
            </a:p>
          </p:txBody>
        </p:sp>
        <p:sp>
          <p:nvSpPr>
            <p:cNvPr id="20" name="下箭头 19"/>
            <p:cNvSpPr/>
            <p:nvPr/>
          </p:nvSpPr>
          <p:spPr>
            <a:xfrm rot="5400000">
              <a:off x="5869054" y="3663096"/>
              <a:ext cx="340594" cy="432954"/>
            </a:xfrm>
            <a:prstGeom prst="downArrow">
              <a:avLst/>
            </a:prstGeom>
            <a:ln w="38100">
              <a:solidFill>
                <a:srgbClr val="FF3300"/>
              </a:solidFill>
            </a:ln>
          </p:spPr>
          <p:txBody>
            <a:bodyPr vert="horz" lIns="91440" tIns="45720" rIns="91440" bIns="45720" rtlCol="0" anchor="ctr" anchorCtr="0">
              <a:normAutofit fontScale="85000" lnSpcReduction="20000"/>
            </a:bodyPr>
            <a:lstStyle/>
            <a:p>
              <a:pPr>
                <a:spcBef>
                  <a:spcPts val="1000"/>
                </a:spcBef>
                <a:buFont typeface="Wingdings" panose="05000000000000000000" pitchFamily="2" charset="2"/>
                <a:buNone/>
              </a:pPr>
              <a:endParaRPr lang="zh-CN" altLang="en-US" sz="2400" b="1">
                <a:solidFill>
                  <a:srgbClr val="0000FF"/>
                </a:solidFill>
                <a:latin typeface="新宋体" panose="02010609030101010101" pitchFamily="49" charset="-122"/>
                <a:ea typeface="新宋体" panose="02010609030101010101" pitchFamily="49" charset="-122"/>
                <a:cs typeface="+mj-cs"/>
              </a:endParaRPr>
            </a:p>
          </p:txBody>
        </p:sp>
      </p:grpSp>
    </p:spTree>
    <p:extLst>
      <p:ext uri="{BB962C8B-B14F-4D97-AF65-F5344CB8AC3E}">
        <p14:creationId xmlns:p14="http://schemas.microsoft.com/office/powerpoint/2010/main" val="30137627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思考练习题</a:t>
            </a:r>
            <a:r>
              <a:rPr lang="en-US" altLang="zh-CN" dirty="0"/>
              <a:t>(</a:t>
            </a:r>
            <a:r>
              <a:rPr lang="zh-CN" altLang="en-US" dirty="0"/>
              <a:t>不用交</a:t>
            </a:r>
            <a:r>
              <a:rPr lang="en-US" altLang="zh-CN" dirty="0"/>
              <a:t>)</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startAt="24"/>
            </a:pPr>
            <a:r>
              <a:rPr lang="zh-CN" altLang="en-US" dirty="0"/>
              <a:t>如何改造工厂方法模式，使得程序满足面向对象程序设计的完备性要求。</a:t>
            </a: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014001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r>
              <a:rPr lang="zh-CN" altLang="en-US" dirty="0"/>
              <a:t>设计模式简介</a:t>
            </a:r>
          </a:p>
          <a:p>
            <a:r>
              <a:rPr lang="zh-CN" altLang="en-US" dirty="0"/>
              <a:t>适配器模式</a:t>
            </a:r>
          </a:p>
          <a:p>
            <a:r>
              <a:rPr lang="zh-CN" altLang="en-US" dirty="0"/>
              <a:t>工厂方法模式</a:t>
            </a:r>
          </a:p>
          <a:p>
            <a:r>
              <a:rPr lang="zh-CN" altLang="en-US" dirty="0"/>
              <a:t>复习</a:t>
            </a:r>
          </a:p>
          <a:p>
            <a:r>
              <a:rPr lang="zh-CN" altLang="en-US" dirty="0"/>
              <a:t>作业</a:t>
            </a:r>
          </a:p>
        </p:txBody>
      </p:sp>
      <p:sp>
        <p:nvSpPr>
          <p:cNvPr id="4" name="日期占位符 3"/>
          <p:cNvSpPr>
            <a:spLocks noGrp="1"/>
          </p:cNvSpPr>
          <p:nvPr>
            <p:ph type="dt" sz="half" idx="10"/>
          </p:nvPr>
        </p:nvSpPr>
        <p:spPr/>
        <p:txBody>
          <a:bodyPr/>
          <a:lstStyle/>
          <a:p>
            <a:fld id="{C2B53F0A-F76F-4225-8CCB-2FB6B8E06622}"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5237"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3765275"/>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370939096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556125"/>
          </a:xfrm>
        </p:spPr>
        <p:txBody>
          <a:bodyPr>
            <a:normAutofit fontScale="90000"/>
          </a:bodyPr>
          <a:lstStyle/>
          <a:p>
            <a:r>
              <a:rPr lang="zh-CN" altLang="en-US" dirty="0" smtClean="0"/>
              <a:t>第</a:t>
            </a:r>
            <a:r>
              <a:rPr lang="en-US" altLang="zh-CN" dirty="0" smtClean="0"/>
              <a:t>13</a:t>
            </a:r>
            <a:r>
              <a:rPr lang="zh-CN" altLang="en-US" dirty="0" smtClean="0"/>
              <a:t>次</a:t>
            </a:r>
            <a:r>
              <a:rPr lang="zh-CN" altLang="en-US" dirty="0"/>
              <a:t>作业</a:t>
            </a:r>
            <a:r>
              <a:rPr lang="en-US" altLang="zh-CN" dirty="0"/>
              <a:t>(</a:t>
            </a:r>
            <a:r>
              <a:rPr lang="zh-CN" altLang="en-US" dirty="0"/>
              <a:t>采用</a:t>
            </a:r>
            <a:r>
              <a:rPr lang="en-US" altLang="zh-CN" dirty="0"/>
              <a:t>VC </a:t>
            </a:r>
            <a:r>
              <a:rPr lang="en-US" altLang="zh-CN" dirty="0" smtClean="0"/>
              <a:t>2017</a:t>
            </a:r>
            <a:r>
              <a:rPr lang="zh-CN" altLang="en-US" dirty="0" smtClean="0"/>
              <a:t>编写</a:t>
            </a:r>
            <a:r>
              <a:rPr lang="zh-CN" altLang="en-US" dirty="0"/>
              <a:t>程序</a:t>
            </a:r>
            <a:r>
              <a:rPr lang="en-US" altLang="zh-CN" dirty="0"/>
              <a:t>)</a:t>
            </a:r>
            <a:endParaRPr lang="zh-CN" altLang="en-US" dirty="0"/>
          </a:p>
        </p:txBody>
      </p:sp>
      <p:sp>
        <p:nvSpPr>
          <p:cNvPr id="3" name="内容占位符 2"/>
          <p:cNvSpPr>
            <a:spLocks noGrp="1"/>
          </p:cNvSpPr>
          <p:nvPr>
            <p:ph idx="1"/>
          </p:nvPr>
        </p:nvSpPr>
        <p:spPr>
          <a:xfrm>
            <a:off x="461963" y="591015"/>
            <a:ext cx="8220075" cy="5765336"/>
          </a:xfrm>
        </p:spPr>
        <p:txBody>
          <a:bodyPr>
            <a:noAutofit/>
          </a:bodyPr>
          <a:lstStyle/>
          <a:p>
            <a:pPr>
              <a:lnSpc>
                <a:spcPts val="1800"/>
              </a:lnSpc>
              <a:spcBef>
                <a:spcPts val="0"/>
              </a:spcBef>
            </a:pPr>
            <a:r>
              <a:rPr lang="zh-CN" altLang="en-US" sz="1800" dirty="0"/>
              <a:t>问题部分</a:t>
            </a:r>
          </a:p>
          <a:p>
            <a:pPr lvl="1">
              <a:lnSpc>
                <a:spcPts val="1800"/>
              </a:lnSpc>
              <a:spcBef>
                <a:spcPts val="0"/>
              </a:spcBef>
            </a:pPr>
            <a:r>
              <a:rPr lang="zh-CN" altLang="en-US" sz="1800" dirty="0"/>
              <a:t>请在第</a:t>
            </a:r>
            <a:r>
              <a:rPr lang="en-US" altLang="zh-CN" sz="1800" dirty="0"/>
              <a:t>6</a:t>
            </a:r>
            <a:r>
              <a:rPr lang="zh-CN" altLang="en-US" sz="1800" dirty="0"/>
              <a:t>讲和第</a:t>
            </a:r>
            <a:r>
              <a:rPr lang="en-US" altLang="zh-CN" sz="1800" dirty="0"/>
              <a:t>6</a:t>
            </a:r>
            <a:r>
              <a:rPr lang="zh-CN" altLang="en-US" sz="1800" dirty="0"/>
              <a:t>次作业的基础上采用工厂方法模式实现一个学生学号与成绩的管理系统。</a:t>
            </a:r>
          </a:p>
          <a:p>
            <a:pPr lvl="2">
              <a:lnSpc>
                <a:spcPts val="1800"/>
              </a:lnSpc>
              <a:spcBef>
                <a:spcPts val="0"/>
              </a:spcBef>
            </a:pPr>
            <a:r>
              <a:rPr lang="zh-CN" altLang="en-US" sz="1800" dirty="0"/>
              <a:t>请定义产品类，采用一个双向链表保存在用的学生学号与成绩表单；</a:t>
            </a:r>
          </a:p>
          <a:p>
            <a:pPr lvl="2">
              <a:lnSpc>
                <a:spcPts val="1800"/>
              </a:lnSpc>
              <a:spcBef>
                <a:spcPts val="0"/>
              </a:spcBef>
            </a:pPr>
            <a:r>
              <a:rPr lang="zh-CN" altLang="en-US" sz="1800" dirty="0"/>
              <a:t>请定义工厂类，采用一个双向链表保存不在用的学生学号与成绩表单；</a:t>
            </a:r>
          </a:p>
          <a:p>
            <a:pPr lvl="2">
              <a:lnSpc>
                <a:spcPts val="1800"/>
              </a:lnSpc>
              <a:spcBef>
                <a:spcPts val="0"/>
              </a:spcBef>
            </a:pPr>
            <a:r>
              <a:rPr lang="zh-CN" altLang="en-US" sz="1800" dirty="0"/>
              <a:t>在工厂类中的节点只是备用结点，用来提供给产品类使用，同时也回收在产品类中不再使用的结点，从而避免内存的频繁分配与回收。</a:t>
            </a:r>
          </a:p>
          <a:p>
            <a:pPr lvl="1">
              <a:lnSpc>
                <a:spcPts val="1800"/>
              </a:lnSpc>
              <a:spcBef>
                <a:spcPts val="0"/>
              </a:spcBef>
            </a:pPr>
            <a:r>
              <a:rPr lang="zh-CN" altLang="en-US" sz="1800" dirty="0"/>
              <a:t>设学号为正整数，成绩为非负的整数，指令号与对应功能如下</a:t>
            </a:r>
            <a:r>
              <a:rPr lang="en-US" altLang="zh-CN" sz="1800" dirty="0"/>
              <a:t>:</a:t>
            </a:r>
          </a:p>
          <a:p>
            <a:pPr lvl="2">
              <a:lnSpc>
                <a:spcPts val="1800"/>
              </a:lnSpc>
              <a:spcBef>
                <a:spcPts val="0"/>
              </a:spcBef>
            </a:pPr>
            <a:r>
              <a:rPr lang="zh-CN" altLang="en-US" sz="1800" dirty="0"/>
              <a:t>指令</a:t>
            </a:r>
            <a:r>
              <a:rPr lang="en-US" altLang="zh-CN" sz="1800" dirty="0"/>
              <a:t>1: </a:t>
            </a:r>
            <a:r>
              <a:rPr lang="zh-CN" altLang="en-US" sz="1800" dirty="0"/>
              <a:t>添加若干位学生</a:t>
            </a:r>
            <a:r>
              <a:rPr lang="en-US" altLang="zh-CN" sz="1800" dirty="0"/>
              <a:t>(</a:t>
            </a:r>
            <a:r>
              <a:rPr lang="zh-CN" altLang="en-US" sz="1800" dirty="0"/>
              <a:t>学号 成绩</a:t>
            </a:r>
            <a:r>
              <a:rPr lang="en-US" altLang="zh-CN" sz="1800" dirty="0"/>
              <a:t>)</a:t>
            </a:r>
            <a:r>
              <a:rPr lang="zh-CN" altLang="en-US" sz="1800" dirty="0"/>
              <a:t>，以</a:t>
            </a:r>
            <a:r>
              <a:rPr lang="en-US" altLang="zh-CN" sz="1800" dirty="0"/>
              <a:t>0</a:t>
            </a:r>
            <a:r>
              <a:rPr lang="zh-CN" altLang="en-US" sz="1800" dirty="0"/>
              <a:t>结束。</a:t>
            </a:r>
          </a:p>
          <a:p>
            <a:pPr lvl="3">
              <a:lnSpc>
                <a:spcPts val="1800"/>
              </a:lnSpc>
              <a:spcBef>
                <a:spcPts val="0"/>
              </a:spcBef>
            </a:pPr>
            <a:r>
              <a:rPr lang="zh-CN" altLang="en-US" sz="1800" dirty="0" smtClean="0"/>
              <a:t>注</a:t>
            </a:r>
            <a:r>
              <a:rPr lang="en-US" altLang="zh-CN" sz="1800" dirty="0"/>
              <a:t>: </a:t>
            </a:r>
            <a:r>
              <a:rPr lang="zh-CN" altLang="en-US" sz="1800" dirty="0"/>
              <a:t>每添加一位学生，产品类表单从工厂类表单取一个结点插入到产品类表单。这样，工厂类表单就少一个结点。如果工厂类表单的结点数不够，则需由工厂类直接申请一个结点并提供给产品类表单。</a:t>
            </a:r>
          </a:p>
          <a:p>
            <a:pPr lvl="2">
              <a:lnSpc>
                <a:spcPts val="1800"/>
              </a:lnSpc>
              <a:spcBef>
                <a:spcPts val="0"/>
              </a:spcBef>
            </a:pPr>
            <a:r>
              <a:rPr lang="zh-CN" altLang="en-US" sz="1800" dirty="0"/>
              <a:t>指令</a:t>
            </a:r>
            <a:r>
              <a:rPr lang="en-US" altLang="zh-CN" sz="1800" dirty="0"/>
              <a:t>2: </a:t>
            </a:r>
            <a:r>
              <a:rPr lang="zh-CN" altLang="en-US" sz="1800" dirty="0"/>
              <a:t>删除第</a:t>
            </a:r>
            <a:r>
              <a:rPr lang="en-US" altLang="zh-CN" sz="1800" dirty="0"/>
              <a:t>1</a:t>
            </a:r>
            <a:r>
              <a:rPr lang="zh-CN" altLang="en-US" sz="1800" dirty="0"/>
              <a:t>位指定学号的学生。</a:t>
            </a:r>
          </a:p>
          <a:p>
            <a:pPr lvl="3">
              <a:lnSpc>
                <a:spcPts val="1800"/>
              </a:lnSpc>
              <a:spcBef>
                <a:spcPts val="0"/>
              </a:spcBef>
            </a:pPr>
            <a:r>
              <a:rPr lang="zh-CN" altLang="en-US" sz="1800" dirty="0" smtClean="0"/>
              <a:t>注</a:t>
            </a:r>
            <a:r>
              <a:rPr lang="en-US" altLang="zh-CN" sz="1800" dirty="0"/>
              <a:t>: </a:t>
            </a:r>
            <a:r>
              <a:rPr lang="zh-CN" altLang="en-US" sz="1800" dirty="0"/>
              <a:t>从产品类表单中删除的结点应当还给工厂类表单，从而工厂类表单新增一个结点。</a:t>
            </a:r>
          </a:p>
          <a:p>
            <a:pPr lvl="2">
              <a:lnSpc>
                <a:spcPts val="1800"/>
              </a:lnSpc>
              <a:spcBef>
                <a:spcPts val="0"/>
              </a:spcBef>
            </a:pPr>
            <a:r>
              <a:rPr lang="zh-CN" altLang="en-US" sz="1800" dirty="0"/>
              <a:t>指令</a:t>
            </a:r>
            <a:r>
              <a:rPr lang="en-US" altLang="zh-CN" sz="1800" dirty="0"/>
              <a:t>3: </a:t>
            </a:r>
            <a:r>
              <a:rPr lang="zh-CN" altLang="en-US" sz="1800" dirty="0"/>
              <a:t>删除所有指定成绩的学生。</a:t>
            </a:r>
          </a:p>
          <a:p>
            <a:pPr lvl="3">
              <a:lnSpc>
                <a:spcPts val="1800"/>
              </a:lnSpc>
              <a:spcBef>
                <a:spcPts val="0"/>
              </a:spcBef>
            </a:pPr>
            <a:r>
              <a:rPr lang="zh-CN" altLang="en-US" sz="1800" dirty="0" smtClean="0"/>
              <a:t>注</a:t>
            </a:r>
            <a:r>
              <a:rPr lang="en-US" altLang="zh-CN" sz="1800" dirty="0"/>
              <a:t>: </a:t>
            </a:r>
            <a:r>
              <a:rPr lang="zh-CN" altLang="en-US" sz="1800" dirty="0"/>
              <a:t>这时将产品类表单的所有可归还的结点都还给工厂类表单，从而工厂类表单新增一系列结点。</a:t>
            </a:r>
          </a:p>
          <a:p>
            <a:pPr lvl="2">
              <a:lnSpc>
                <a:spcPts val="1800"/>
              </a:lnSpc>
              <a:spcBef>
                <a:spcPts val="0"/>
              </a:spcBef>
            </a:pPr>
            <a:r>
              <a:rPr lang="zh-CN" altLang="en-US" sz="1800" dirty="0"/>
              <a:t>指令</a:t>
            </a:r>
            <a:r>
              <a:rPr lang="en-US" altLang="zh-CN" sz="1800" dirty="0"/>
              <a:t>4: </a:t>
            </a:r>
            <a:r>
              <a:rPr lang="zh-CN" altLang="en-US" sz="1800" dirty="0"/>
              <a:t>显示第</a:t>
            </a:r>
            <a:r>
              <a:rPr lang="en-US" altLang="zh-CN" sz="1800" dirty="0"/>
              <a:t>1</a:t>
            </a:r>
            <a:r>
              <a:rPr lang="zh-CN" altLang="en-US" sz="1800" dirty="0"/>
              <a:t>位指定学号的学生的成绩。</a:t>
            </a:r>
          </a:p>
          <a:p>
            <a:pPr lvl="2">
              <a:lnSpc>
                <a:spcPts val="1800"/>
              </a:lnSpc>
              <a:spcBef>
                <a:spcPts val="0"/>
              </a:spcBef>
            </a:pPr>
            <a:r>
              <a:rPr lang="zh-CN" altLang="en-US" sz="1800" dirty="0"/>
              <a:t>指令</a:t>
            </a:r>
            <a:r>
              <a:rPr lang="en-US" altLang="zh-CN" sz="1800" dirty="0"/>
              <a:t>5: </a:t>
            </a:r>
            <a:r>
              <a:rPr lang="zh-CN" altLang="en-US" sz="1800" dirty="0"/>
              <a:t>显示所有指定成绩的学生的学号。</a:t>
            </a:r>
          </a:p>
          <a:p>
            <a:pPr lvl="2">
              <a:lnSpc>
                <a:spcPts val="1800"/>
              </a:lnSpc>
              <a:spcBef>
                <a:spcPts val="0"/>
              </a:spcBef>
            </a:pPr>
            <a:r>
              <a:rPr lang="zh-CN" altLang="en-US" sz="1800" dirty="0"/>
              <a:t>指令</a:t>
            </a:r>
            <a:r>
              <a:rPr lang="en-US" altLang="zh-CN" sz="1800" dirty="0"/>
              <a:t>6: </a:t>
            </a:r>
            <a:r>
              <a:rPr lang="zh-CN" altLang="en-US" sz="1800" dirty="0"/>
              <a:t>显示所有学生信息。</a:t>
            </a:r>
          </a:p>
          <a:p>
            <a:pPr lvl="2">
              <a:lnSpc>
                <a:spcPts val="1800"/>
              </a:lnSpc>
              <a:spcBef>
                <a:spcPts val="0"/>
              </a:spcBef>
            </a:pPr>
            <a:r>
              <a:rPr lang="zh-CN" altLang="en-US" sz="1800" dirty="0"/>
              <a:t>指令</a:t>
            </a:r>
            <a:r>
              <a:rPr lang="en-US" altLang="zh-CN" sz="1800" dirty="0"/>
              <a:t>-1: </a:t>
            </a:r>
            <a:r>
              <a:rPr lang="zh-CN" altLang="en-US" sz="1800" dirty="0"/>
              <a:t>退出。</a:t>
            </a:r>
          </a:p>
          <a:p>
            <a:pPr lvl="3">
              <a:lnSpc>
                <a:spcPts val="1800"/>
              </a:lnSpc>
              <a:spcBef>
                <a:spcPts val="0"/>
              </a:spcBef>
            </a:pPr>
            <a:r>
              <a:rPr lang="zh-CN" altLang="en-US" sz="1800" dirty="0" smtClean="0"/>
              <a:t>注</a:t>
            </a:r>
            <a:r>
              <a:rPr lang="en-US" altLang="zh-CN" sz="1800" dirty="0"/>
              <a:t>: </a:t>
            </a:r>
            <a:r>
              <a:rPr lang="zh-CN" altLang="en-US" sz="1800" dirty="0"/>
              <a:t>这时分别删除产品类表单与工厂类表单各个结点的内存，以免出现内存泄露。</a:t>
            </a:r>
          </a:p>
          <a:p>
            <a:pPr lvl="1">
              <a:lnSpc>
                <a:spcPts val="1800"/>
              </a:lnSpc>
              <a:spcBef>
                <a:spcPts val="0"/>
              </a:spcBef>
            </a:pPr>
            <a:r>
              <a:rPr lang="zh-CN" altLang="en-US" sz="1800" dirty="0"/>
              <a:t>产品类与工厂类的名称请自行命名。请自行确定双向链表是否按学号排序。</a:t>
            </a: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102</a:t>
            </a:fld>
            <a:endParaRPr lang="zh-CN" altLang="en-US"/>
          </a:p>
        </p:txBody>
      </p:sp>
      <p:sp>
        <p:nvSpPr>
          <p:cNvPr id="6" name="Line 4"/>
          <p:cNvSpPr>
            <a:spLocks noChangeShapeType="1"/>
          </p:cNvSpPr>
          <p:nvPr/>
        </p:nvSpPr>
        <p:spPr bwMode="auto">
          <a:xfrm flipV="1">
            <a:off x="0" y="559301"/>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69341822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13</a:t>
            </a:r>
            <a:r>
              <a:rPr lang="zh-CN" altLang="en-US" dirty="0" smtClean="0"/>
              <a:t>次</a:t>
            </a:r>
            <a:r>
              <a:rPr lang="zh-CN" altLang="en-US" dirty="0"/>
              <a:t>作业</a:t>
            </a:r>
            <a:r>
              <a:rPr lang="en-US" altLang="zh-CN" dirty="0"/>
              <a:t>(</a:t>
            </a:r>
            <a:r>
              <a:rPr lang="zh-CN" altLang="en-US" dirty="0"/>
              <a:t>采用</a:t>
            </a:r>
            <a:r>
              <a:rPr lang="en-US" altLang="zh-CN" dirty="0"/>
              <a:t>VC </a:t>
            </a:r>
            <a:r>
              <a:rPr lang="en-US" altLang="zh-CN" dirty="0" smtClean="0"/>
              <a:t>2017</a:t>
            </a:r>
            <a:r>
              <a:rPr lang="zh-CN" altLang="en-US" dirty="0" smtClean="0"/>
              <a:t>编写</a:t>
            </a:r>
            <a:r>
              <a:rPr lang="zh-CN" altLang="en-US" dirty="0"/>
              <a:t>程序</a:t>
            </a:r>
            <a:r>
              <a:rPr lang="en-US" altLang="zh-CN" dirty="0"/>
              <a:t>)</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代码部分</a:t>
            </a:r>
          </a:p>
          <a:p>
            <a:pPr lvl="1"/>
            <a:r>
              <a:rPr lang="zh-CN" altLang="en-US" sz="2800" dirty="0" smtClean="0"/>
              <a:t>按要求实现</a:t>
            </a:r>
            <a:r>
              <a:rPr lang="zh-CN" altLang="en-US" sz="2800" dirty="0"/>
              <a:t>以上功能，并</a:t>
            </a:r>
            <a:r>
              <a:rPr lang="zh-CN" altLang="en-US" sz="2800" dirty="0" smtClean="0"/>
              <a:t>进行功能测试。</a:t>
            </a:r>
            <a:endParaRPr lang="zh-CN" altLang="en-US" sz="2800" dirty="0"/>
          </a:p>
          <a:p>
            <a:pPr lvl="1"/>
            <a:r>
              <a:rPr lang="zh-CN" altLang="en-US" sz="2800" dirty="0">
                <a:solidFill>
                  <a:schemeClr val="accent6">
                    <a:lumMod val="75000"/>
                  </a:schemeClr>
                </a:solidFill>
              </a:rPr>
              <a:t>提高要求</a:t>
            </a:r>
            <a:r>
              <a:rPr lang="en-US" altLang="zh-CN" sz="2800" dirty="0">
                <a:solidFill>
                  <a:schemeClr val="accent6">
                    <a:lumMod val="75000"/>
                  </a:schemeClr>
                </a:solidFill>
              </a:rPr>
              <a:t>(</a:t>
            </a:r>
            <a:r>
              <a:rPr lang="zh-CN" altLang="en-US" sz="2800" dirty="0">
                <a:solidFill>
                  <a:schemeClr val="accent6">
                    <a:lumMod val="75000"/>
                  </a:schemeClr>
                </a:solidFill>
              </a:rPr>
              <a:t>可以不做</a:t>
            </a:r>
            <a:r>
              <a:rPr lang="en-US" altLang="zh-CN" sz="2800" dirty="0">
                <a:solidFill>
                  <a:schemeClr val="accent6">
                    <a:lumMod val="75000"/>
                  </a:schemeClr>
                </a:solidFill>
              </a:rPr>
              <a:t>): </a:t>
            </a:r>
            <a:r>
              <a:rPr lang="en-US" altLang="zh-CN" sz="2800" dirty="0" smtClean="0">
                <a:solidFill>
                  <a:schemeClr val="accent6">
                    <a:lumMod val="75000"/>
                  </a:schemeClr>
                </a:solidFill>
              </a:rPr>
              <a:t>(1) </a:t>
            </a:r>
            <a:r>
              <a:rPr lang="zh-CN" altLang="en-US" sz="2800" dirty="0" smtClean="0">
                <a:solidFill>
                  <a:schemeClr val="accent6">
                    <a:lumMod val="75000"/>
                  </a:schemeClr>
                </a:solidFill>
              </a:rPr>
              <a:t>采用</a:t>
            </a:r>
            <a:r>
              <a:rPr lang="en-US" altLang="zh-CN" sz="2800" dirty="0">
                <a:solidFill>
                  <a:schemeClr val="accent6">
                    <a:lumMod val="75000"/>
                  </a:schemeClr>
                </a:solidFill>
              </a:rPr>
              <a:t>MFC</a:t>
            </a:r>
            <a:r>
              <a:rPr lang="zh-CN" altLang="en-US" sz="2800" dirty="0">
                <a:solidFill>
                  <a:schemeClr val="accent6">
                    <a:lumMod val="75000"/>
                  </a:schemeClr>
                </a:solidFill>
              </a:rPr>
              <a:t>图形界面实现以上功能</a:t>
            </a:r>
            <a:r>
              <a:rPr lang="zh-CN" altLang="en-US" sz="2800" dirty="0" smtClean="0">
                <a:solidFill>
                  <a:schemeClr val="accent6">
                    <a:lumMod val="75000"/>
                  </a:schemeClr>
                </a:solidFill>
              </a:rPr>
              <a:t>。</a:t>
            </a:r>
            <a:r>
              <a:rPr lang="en-US" altLang="zh-CN" sz="2800" dirty="0" smtClean="0">
                <a:solidFill>
                  <a:schemeClr val="accent6">
                    <a:lumMod val="75000"/>
                  </a:schemeClr>
                </a:solidFill>
              </a:rPr>
              <a:t>(2) </a:t>
            </a:r>
            <a:r>
              <a:rPr lang="zh-CN" altLang="en-US" sz="2800" dirty="0" smtClean="0">
                <a:solidFill>
                  <a:schemeClr val="accent6">
                    <a:lumMod val="75000"/>
                  </a:schemeClr>
                </a:solidFill>
              </a:rPr>
              <a:t>实现比较完整的测试，可以与第</a:t>
            </a:r>
            <a:r>
              <a:rPr lang="en-US" altLang="zh-CN" sz="2800" dirty="0" smtClean="0">
                <a:solidFill>
                  <a:schemeClr val="accent6">
                    <a:lumMod val="75000"/>
                  </a:schemeClr>
                </a:solidFill>
              </a:rPr>
              <a:t>6</a:t>
            </a:r>
            <a:r>
              <a:rPr lang="zh-CN" altLang="en-US" sz="2800" dirty="0" smtClean="0">
                <a:solidFill>
                  <a:schemeClr val="accent6">
                    <a:lumMod val="75000"/>
                  </a:schemeClr>
                </a:solidFill>
              </a:rPr>
              <a:t>次作业的程序进行对比测试。</a:t>
            </a:r>
            <a:endParaRPr lang="zh-CN" altLang="en-US" sz="2800" dirty="0">
              <a:solidFill>
                <a:schemeClr val="accent6">
                  <a:lumMod val="75000"/>
                </a:schemeClr>
              </a:solidFill>
            </a:endParaRPr>
          </a:p>
          <a:p>
            <a:r>
              <a:rPr lang="zh-CN" altLang="en-US" dirty="0">
                <a:solidFill>
                  <a:srgbClr val="FF0000"/>
                </a:solidFill>
              </a:rPr>
              <a:t>文档部分</a:t>
            </a:r>
            <a:r>
              <a:rPr lang="en-US" altLang="zh-CN" dirty="0">
                <a:solidFill>
                  <a:srgbClr val="FF0000"/>
                </a:solidFill>
              </a:rPr>
              <a:t>(</a:t>
            </a:r>
            <a:r>
              <a:rPr lang="zh-CN" altLang="en-US" dirty="0">
                <a:solidFill>
                  <a:srgbClr val="FF0000"/>
                </a:solidFill>
              </a:rPr>
              <a:t>请同时提交</a:t>
            </a:r>
            <a:r>
              <a:rPr lang="en-US" altLang="zh-CN" dirty="0">
                <a:solidFill>
                  <a:srgbClr val="0000FF"/>
                </a:solidFill>
              </a:rPr>
              <a:t>word</a:t>
            </a:r>
            <a:r>
              <a:rPr lang="zh-CN" altLang="en-US" dirty="0">
                <a:solidFill>
                  <a:srgbClr val="FF0000"/>
                </a:solidFill>
              </a:rPr>
              <a:t>和</a:t>
            </a:r>
            <a:r>
              <a:rPr lang="en-US" altLang="zh-CN" dirty="0">
                <a:solidFill>
                  <a:srgbClr val="0000FF"/>
                </a:solidFill>
              </a:rPr>
              <a:t>pdf</a:t>
            </a:r>
            <a:r>
              <a:rPr lang="zh-CN" altLang="en-US" dirty="0">
                <a:solidFill>
                  <a:srgbClr val="FF0000"/>
                </a:solidFill>
              </a:rPr>
              <a:t>版本的文件</a:t>
            </a:r>
            <a:r>
              <a:rPr lang="en-US" altLang="zh-CN" dirty="0">
                <a:solidFill>
                  <a:srgbClr val="FF0000"/>
                </a:solidFill>
              </a:rPr>
              <a:t>)</a:t>
            </a:r>
          </a:p>
          <a:p>
            <a:pPr lvl="1"/>
            <a:r>
              <a:rPr lang="zh-CN" altLang="en-US" sz="2800" dirty="0">
                <a:solidFill>
                  <a:srgbClr val="FF0000"/>
                </a:solidFill>
              </a:rPr>
              <a:t>验证部分</a:t>
            </a:r>
            <a:r>
              <a:rPr lang="en-US" altLang="zh-CN" sz="2800" dirty="0">
                <a:solidFill>
                  <a:srgbClr val="FF0000"/>
                </a:solidFill>
              </a:rPr>
              <a:t>: </a:t>
            </a:r>
            <a:r>
              <a:rPr lang="zh-CN" altLang="en-US" sz="2800" dirty="0">
                <a:solidFill>
                  <a:srgbClr val="FF0000"/>
                </a:solidFill>
              </a:rPr>
              <a:t>说明</a:t>
            </a:r>
            <a:r>
              <a:rPr lang="zh-CN" altLang="en-US" sz="2800" dirty="0" smtClean="0">
                <a:solidFill>
                  <a:srgbClr val="FF0000"/>
                </a:solidFill>
              </a:rPr>
              <a:t>测试案例的选取思路，测试案例及其结果，测试结论。</a:t>
            </a:r>
            <a:endParaRPr lang="zh-CN" altLang="en-US" sz="2800" dirty="0">
              <a:solidFill>
                <a:srgbClr val="FF0000"/>
              </a:solidFill>
            </a:endParaRPr>
          </a:p>
          <a:p>
            <a:pPr lvl="1"/>
            <a:r>
              <a:rPr lang="zh-CN" altLang="en-US" sz="2800" dirty="0">
                <a:solidFill>
                  <a:schemeClr val="accent6">
                    <a:lumMod val="75000"/>
                  </a:schemeClr>
                </a:solidFill>
              </a:rPr>
              <a:t>提高部分</a:t>
            </a:r>
            <a:r>
              <a:rPr lang="en-US" altLang="zh-CN" sz="2800" dirty="0">
                <a:solidFill>
                  <a:schemeClr val="accent6">
                    <a:lumMod val="75000"/>
                  </a:schemeClr>
                </a:solidFill>
              </a:rPr>
              <a:t>(</a:t>
            </a:r>
            <a:r>
              <a:rPr lang="zh-CN" altLang="en-US" sz="2800" dirty="0">
                <a:solidFill>
                  <a:schemeClr val="accent6">
                    <a:lumMod val="75000"/>
                  </a:schemeClr>
                </a:solidFill>
              </a:rPr>
              <a:t>可以不做</a:t>
            </a:r>
            <a:r>
              <a:rPr lang="en-US" altLang="zh-CN" sz="2800" dirty="0" smtClean="0">
                <a:solidFill>
                  <a:schemeClr val="accent6">
                    <a:lumMod val="75000"/>
                  </a:schemeClr>
                </a:solidFill>
              </a:rPr>
              <a:t>): </a:t>
            </a:r>
            <a:r>
              <a:rPr lang="zh-CN" altLang="en-US" sz="2800">
                <a:solidFill>
                  <a:schemeClr val="accent6">
                    <a:lumMod val="75000"/>
                  </a:schemeClr>
                </a:solidFill>
              </a:rPr>
              <a:t>比较第</a:t>
            </a:r>
            <a:r>
              <a:rPr lang="en-US" altLang="zh-CN" sz="2800" dirty="0">
                <a:solidFill>
                  <a:schemeClr val="accent6">
                    <a:lumMod val="75000"/>
                  </a:schemeClr>
                </a:solidFill>
              </a:rPr>
              <a:t>6</a:t>
            </a:r>
            <a:r>
              <a:rPr lang="zh-CN" altLang="en-US" sz="2800" dirty="0">
                <a:solidFill>
                  <a:schemeClr val="accent6">
                    <a:lumMod val="75000"/>
                  </a:schemeClr>
                </a:solidFill>
              </a:rPr>
              <a:t>次</a:t>
            </a:r>
            <a:r>
              <a:rPr lang="zh-CN" altLang="en-US" sz="2800" dirty="0" smtClean="0">
                <a:solidFill>
                  <a:schemeClr val="accent6">
                    <a:lumMod val="75000"/>
                  </a:schemeClr>
                </a:solidFill>
              </a:rPr>
              <a:t>作业与本次作业程序运行的性能。</a:t>
            </a:r>
            <a:endParaRPr lang="en-US" altLang="zh-CN" sz="2800" dirty="0" smtClean="0">
              <a:solidFill>
                <a:schemeClr val="accent6">
                  <a:lumMod val="75000"/>
                </a:schemeClr>
              </a:solidFill>
            </a:endParaRPr>
          </a:p>
          <a:p>
            <a:pPr lvl="2"/>
            <a:r>
              <a:rPr lang="zh-CN" altLang="en-US" sz="2700" dirty="0" smtClean="0">
                <a:solidFill>
                  <a:schemeClr val="accent6">
                    <a:lumMod val="75000"/>
                  </a:schemeClr>
                </a:solidFill>
              </a:rPr>
              <a:t>将测试变为自动测试。例如</a:t>
            </a:r>
            <a:r>
              <a:rPr lang="en-US" altLang="zh-CN" sz="2700" dirty="0" smtClean="0">
                <a:solidFill>
                  <a:schemeClr val="accent6">
                    <a:lumMod val="75000"/>
                  </a:schemeClr>
                </a:solidFill>
              </a:rPr>
              <a:t>: </a:t>
            </a:r>
            <a:r>
              <a:rPr lang="zh-CN" altLang="en-US" sz="2700" dirty="0" smtClean="0">
                <a:solidFill>
                  <a:schemeClr val="accent6">
                    <a:lumMod val="75000"/>
                  </a:schemeClr>
                </a:solidFill>
              </a:rPr>
              <a:t>输入输出可以重定义为从文件中读取数据和将数据写出文件。</a:t>
            </a:r>
            <a:endParaRPr lang="zh-CN" altLang="en-US" sz="2700" dirty="0">
              <a:solidFill>
                <a:schemeClr val="accent6">
                  <a:lumMod val="75000"/>
                </a:schemeClr>
              </a:solidFill>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4277848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作业要求补充</a:t>
            </a:r>
          </a:p>
        </p:txBody>
      </p:sp>
      <p:sp>
        <p:nvSpPr>
          <p:cNvPr id="3" name="内容占位符 2"/>
          <p:cNvSpPr>
            <a:spLocks noGrp="1"/>
          </p:cNvSpPr>
          <p:nvPr>
            <p:ph idx="1"/>
          </p:nvPr>
        </p:nvSpPr>
        <p:spPr/>
        <p:txBody>
          <a:bodyPr>
            <a:normAutofit fontScale="92500" lnSpcReduction="20000"/>
          </a:bodyPr>
          <a:lstStyle/>
          <a:p>
            <a:r>
              <a:rPr lang="zh-CN" altLang="en-US" dirty="0">
                <a:ea typeface="楷体_GB2312" pitchFamily="49" charset="-122"/>
              </a:rPr>
              <a:t>源程序、工程文件和相关文档等请压缩成为一个文件</a:t>
            </a:r>
            <a:r>
              <a:rPr lang="en-US" altLang="zh-CN" dirty="0">
                <a:ea typeface="楷体_GB2312" pitchFamily="49" charset="-122"/>
              </a:rPr>
              <a:t>:</a:t>
            </a:r>
            <a:r>
              <a:rPr lang="zh-CN" altLang="en-US" dirty="0">
                <a:ea typeface="楷体_GB2312" pitchFamily="49" charset="-122"/>
              </a:rPr>
              <a:t>学号</a:t>
            </a:r>
            <a:r>
              <a:rPr lang="en-US" altLang="zh-CN" dirty="0">
                <a:ea typeface="楷体_GB2312" pitchFamily="49" charset="-122"/>
              </a:rPr>
              <a:t>_</a:t>
            </a:r>
            <a:r>
              <a:rPr lang="zh-CN" altLang="en-US" i="1" dirty="0">
                <a:solidFill>
                  <a:srgbClr val="0000FF"/>
                </a:solidFill>
                <a:ea typeface="楷体_GB2312" pitchFamily="49" charset="-122"/>
              </a:rPr>
              <a:t>姓名</a:t>
            </a:r>
            <a:r>
              <a:rPr lang="en-US" altLang="zh-CN" dirty="0">
                <a:ea typeface="楷体_GB2312" pitchFamily="49" charset="-122"/>
              </a:rPr>
              <a:t>.</a:t>
            </a:r>
            <a:r>
              <a:rPr lang="en-US" altLang="zh-CN" dirty="0" err="1">
                <a:ea typeface="楷体_GB2312" pitchFamily="49" charset="-122"/>
              </a:rPr>
              <a:t>rar</a:t>
            </a:r>
            <a:r>
              <a:rPr lang="zh-CN" altLang="en-US" dirty="0">
                <a:ea typeface="楷体_GB2312" pitchFamily="49" charset="-122"/>
              </a:rPr>
              <a:t>或学号</a:t>
            </a:r>
            <a:r>
              <a:rPr lang="en-US" altLang="zh-CN" dirty="0">
                <a:ea typeface="楷体_GB2312" pitchFamily="49" charset="-122"/>
              </a:rPr>
              <a:t>_</a:t>
            </a:r>
            <a:r>
              <a:rPr lang="zh-CN" altLang="en-US" i="1" dirty="0">
                <a:solidFill>
                  <a:srgbClr val="0000FF"/>
                </a:solidFill>
                <a:ea typeface="楷体_GB2312" pitchFamily="49" charset="-122"/>
              </a:rPr>
              <a:t>姓名</a:t>
            </a:r>
            <a:r>
              <a:rPr lang="en-US" altLang="zh-CN" dirty="0">
                <a:ea typeface="楷体_GB2312" pitchFamily="49" charset="-122"/>
              </a:rPr>
              <a:t>.zip</a:t>
            </a:r>
          </a:p>
          <a:p>
            <a:pPr lvl="1"/>
            <a:r>
              <a:rPr lang="zh-CN" altLang="en-US" dirty="0"/>
              <a:t>在</a:t>
            </a:r>
            <a:r>
              <a:rPr lang="en-US" altLang="zh-CN" dirty="0"/>
              <a:t>VS</a:t>
            </a:r>
            <a:r>
              <a:rPr lang="zh-CN" altLang="en-US" dirty="0"/>
              <a:t>平台上，运行菜单“生成”</a:t>
            </a:r>
            <a:r>
              <a:rPr lang="en-US" altLang="zh-CN" dirty="0">
                <a:sym typeface="Wingdings" panose="05000000000000000000" pitchFamily="2" charset="2"/>
              </a:rPr>
              <a:t></a:t>
            </a:r>
            <a:r>
              <a:rPr lang="zh-CN" altLang="en-US" dirty="0">
                <a:sym typeface="Wingdings" panose="05000000000000000000" pitchFamily="2" charset="2"/>
              </a:rPr>
              <a:t>“清理解决方案”。然后关闭</a:t>
            </a:r>
            <a:r>
              <a:rPr lang="en-US" altLang="zh-CN" dirty="0">
                <a:sym typeface="Wingdings" panose="05000000000000000000" pitchFamily="2" charset="2"/>
              </a:rPr>
              <a:t>VS</a:t>
            </a:r>
            <a:r>
              <a:rPr lang="zh-CN" altLang="en-US" dirty="0">
                <a:sym typeface="Wingdings" panose="05000000000000000000" pitchFamily="2" charset="2"/>
              </a:rPr>
              <a:t>平台。</a:t>
            </a:r>
            <a:endParaRPr lang="en-US" altLang="zh-CN" dirty="0"/>
          </a:p>
          <a:p>
            <a:pPr lvl="1"/>
            <a:r>
              <a:rPr lang="zh-CN" altLang="en-US" dirty="0"/>
              <a:t>下面程序文件请务必删除</a:t>
            </a:r>
          </a:p>
          <a:p>
            <a:pPr lvl="2"/>
            <a:r>
              <a:rPr lang="zh-CN" altLang="en-US" dirty="0"/>
              <a:t>*</a:t>
            </a:r>
            <a:r>
              <a:rPr lang="en-US" altLang="zh-CN" dirty="0"/>
              <a:t>.</a:t>
            </a:r>
            <a:r>
              <a:rPr lang="en-US" altLang="zh-CN" dirty="0" err="1"/>
              <a:t>sdf</a:t>
            </a:r>
            <a:r>
              <a:rPr lang="en-US" altLang="zh-CN" dirty="0"/>
              <a:t>, *.</a:t>
            </a:r>
            <a:r>
              <a:rPr lang="en-US" altLang="zh-CN" dirty="0" err="1"/>
              <a:t>pdb</a:t>
            </a:r>
            <a:r>
              <a:rPr lang="en-US" altLang="zh-CN" dirty="0"/>
              <a:t>, *.</a:t>
            </a:r>
            <a:r>
              <a:rPr lang="en-US" altLang="zh-CN" dirty="0" err="1"/>
              <a:t>pch</a:t>
            </a:r>
            <a:r>
              <a:rPr lang="en-US" altLang="zh-CN" dirty="0"/>
              <a:t>, *.</a:t>
            </a:r>
            <a:r>
              <a:rPr lang="en-US" altLang="zh-CN" dirty="0" err="1"/>
              <a:t>idb</a:t>
            </a:r>
            <a:r>
              <a:rPr lang="en-US" altLang="zh-CN" dirty="0"/>
              <a:t>, *.ilk, *.</a:t>
            </a:r>
            <a:r>
              <a:rPr lang="en-US" altLang="zh-CN" dirty="0" err="1"/>
              <a:t>obj</a:t>
            </a:r>
            <a:r>
              <a:rPr lang="en-US" altLang="zh-CN" dirty="0"/>
              <a:t>, *.</a:t>
            </a:r>
            <a:r>
              <a:rPr lang="en-US" altLang="zh-CN" dirty="0" err="1"/>
              <a:t>tlog</a:t>
            </a:r>
            <a:r>
              <a:rPr lang="en-US" altLang="zh-CN" dirty="0"/>
              <a:t>, *.exe</a:t>
            </a:r>
          </a:p>
          <a:p>
            <a:pPr lvl="2"/>
            <a:r>
              <a:rPr lang="en-US" altLang="zh-CN" dirty="0"/>
              <a:t>Debug/Release</a:t>
            </a:r>
            <a:r>
              <a:rPr lang="zh-CN" altLang="en-US" dirty="0"/>
              <a:t>目录下的所有文件</a:t>
            </a:r>
            <a:endParaRPr lang="en-US" altLang="zh-CN" dirty="0"/>
          </a:p>
          <a:p>
            <a:pPr lvl="2"/>
            <a:r>
              <a:rPr lang="zh-CN" altLang="en-US" dirty="0"/>
              <a:t>删除目录</a:t>
            </a:r>
            <a:r>
              <a:rPr lang="en-US" altLang="zh-CN" dirty="0"/>
              <a:t>: </a:t>
            </a:r>
            <a:r>
              <a:rPr lang="zh-CN" altLang="en-US" dirty="0"/>
              <a:t>“</a:t>
            </a:r>
            <a:r>
              <a:rPr lang="en-US" altLang="zh-CN" dirty="0"/>
              <a:t>.vs</a:t>
            </a:r>
            <a:r>
              <a:rPr lang="zh-CN" altLang="en-US" dirty="0"/>
              <a:t>”和“</a:t>
            </a:r>
            <a:r>
              <a:rPr lang="en-US" altLang="zh-CN" dirty="0" err="1"/>
              <a:t>ipch</a:t>
            </a:r>
            <a:r>
              <a:rPr lang="zh-CN" altLang="en-US" dirty="0"/>
              <a:t>”。</a:t>
            </a:r>
          </a:p>
          <a:p>
            <a:r>
              <a:rPr lang="zh-CN" altLang="en-US" dirty="0"/>
              <a:t>交作业最后期限</a:t>
            </a:r>
            <a:endParaRPr lang="en-US" altLang="zh-CN" dirty="0"/>
          </a:p>
          <a:p>
            <a:pPr lvl="1"/>
            <a:r>
              <a:rPr lang="en-US" altLang="zh-CN" dirty="0" smtClean="0">
                <a:solidFill>
                  <a:srgbClr val="FF0000"/>
                </a:solidFill>
              </a:rPr>
              <a:t>2021</a:t>
            </a:r>
            <a:r>
              <a:rPr lang="zh-CN" altLang="en-US" dirty="0" smtClean="0">
                <a:solidFill>
                  <a:srgbClr val="FF0000"/>
                </a:solidFill>
              </a:rPr>
              <a:t>年</a:t>
            </a:r>
            <a:r>
              <a:rPr lang="en-US" altLang="zh-CN" dirty="0" smtClean="0">
                <a:solidFill>
                  <a:srgbClr val="FF0000"/>
                </a:solidFill>
              </a:rPr>
              <a:t>6</a:t>
            </a:r>
            <a:r>
              <a:rPr lang="zh-CN" altLang="en-US" dirty="0" smtClean="0">
                <a:solidFill>
                  <a:srgbClr val="FF0000"/>
                </a:solidFill>
              </a:rPr>
              <a:t>月</a:t>
            </a:r>
            <a:r>
              <a:rPr lang="en-US" altLang="zh-CN" dirty="0" smtClean="0">
                <a:solidFill>
                  <a:srgbClr val="FF0000"/>
                </a:solidFill>
              </a:rPr>
              <a:t>2</a:t>
            </a:r>
            <a:r>
              <a:rPr lang="zh-CN" altLang="en-US" dirty="0" smtClean="0">
                <a:solidFill>
                  <a:srgbClr val="FF0000"/>
                </a:solidFill>
              </a:rPr>
              <a:t>日</a:t>
            </a:r>
            <a:r>
              <a:rPr lang="zh-CN" altLang="en-US" dirty="0">
                <a:solidFill>
                  <a:srgbClr val="FF0000"/>
                </a:solidFill>
              </a:rPr>
              <a:t>星期三</a:t>
            </a:r>
          </a:p>
          <a:p>
            <a:r>
              <a:rPr lang="zh-CN" altLang="en-US" dirty="0"/>
              <a:t>请通过网络学堂</a:t>
            </a:r>
            <a:r>
              <a:rPr lang="en-US" altLang="zh-CN" dirty="0"/>
              <a:t>(http://learn.tsinghua.edu.cn/)</a:t>
            </a:r>
            <a:r>
              <a:rPr lang="zh-CN" altLang="en-US" dirty="0"/>
              <a:t>提交。</a:t>
            </a:r>
            <a:endParaRPr lang="en-US" altLang="zh-CN" dirty="0"/>
          </a:p>
          <a:p>
            <a:r>
              <a:rPr lang="zh-CN" altLang="en-US" dirty="0"/>
              <a:t>提示</a:t>
            </a:r>
            <a:endParaRPr lang="en-US" altLang="zh-CN" dirty="0"/>
          </a:p>
          <a:p>
            <a:pPr lvl="1"/>
            <a:r>
              <a:rPr lang="zh-CN" altLang="en-US" dirty="0"/>
              <a:t>作业的各项要求，可以参加本课件</a:t>
            </a:r>
            <a:r>
              <a:rPr lang="en-US" altLang="zh-CN" dirty="0"/>
              <a:t>PPT</a:t>
            </a:r>
            <a:r>
              <a:rPr lang="zh-CN" altLang="en-US" dirty="0"/>
              <a:t>内容。</a:t>
            </a:r>
            <a:endParaRPr lang="en-US" altLang="zh-CN" dirty="0"/>
          </a:p>
          <a:p>
            <a:pPr algn="just"/>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41322999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 You</a:t>
            </a:r>
            <a:endParaRPr lang="zh-CN" altLang="en-US" dirty="0"/>
          </a:p>
        </p:txBody>
      </p:sp>
      <p:sp>
        <p:nvSpPr>
          <p:cNvPr id="3" name="内容占位符 2"/>
          <p:cNvSpPr>
            <a:spLocks noGrp="1"/>
          </p:cNvSpPr>
          <p:nvPr>
            <p:ph idx="1"/>
          </p:nvPr>
        </p:nvSpPr>
        <p:spPr/>
        <p:txBody>
          <a:bodyPr/>
          <a:lstStyle/>
          <a:p>
            <a:r>
              <a:rPr lang="en-US" altLang="zh-CN" dirty="0"/>
              <a:t>Because of you and me,</a:t>
            </a:r>
          </a:p>
          <a:p>
            <a:pPr marL="0" indent="0">
              <a:buNone/>
            </a:pPr>
            <a:r>
              <a:rPr lang="en-US" altLang="zh-CN" dirty="0" smtClean="0"/>
              <a:t>    this </a:t>
            </a:r>
            <a:r>
              <a:rPr lang="en-US" altLang="zh-CN" dirty="0"/>
              <a:t>world becomes so wonderful.</a:t>
            </a:r>
          </a:p>
          <a:p>
            <a:pPr marL="0" indent="0">
              <a:buNone/>
            </a:pPr>
            <a:endParaRPr lang="en-US" altLang="zh-CN" dirty="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a:p>
          <a:p>
            <a:pPr marL="0" indent="0" algn="ctr">
              <a:buNone/>
            </a:pPr>
            <a:r>
              <a:rPr lang="en-US" altLang="zh-CN" sz="4400" dirty="0"/>
              <a:t>Have a good day</a:t>
            </a:r>
            <a:r>
              <a:rPr lang="en-US" altLang="zh-CN" sz="4400" dirty="0" smtClean="0"/>
              <a:t>.</a:t>
            </a:r>
            <a:endParaRPr lang="en-US" altLang="zh-CN" sz="4400" dirty="0"/>
          </a:p>
        </p:txBody>
      </p:sp>
      <p:sp>
        <p:nvSpPr>
          <p:cNvPr id="4" name="日期占位符 3"/>
          <p:cNvSpPr>
            <a:spLocks noGrp="1"/>
          </p:cNvSpPr>
          <p:nvPr>
            <p:ph type="dt" sz="half" idx="10"/>
          </p:nvPr>
        </p:nvSpPr>
        <p:spPr/>
        <p:txBody>
          <a:bodyPr/>
          <a:lstStyle/>
          <a:p>
            <a:fld id="{413AF91A-EEB7-44A1-B9B3-CEF7B7AA136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96424087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面向对象程序设计基础</a:t>
            </a:r>
            <a:r>
              <a:rPr lang="en-US" altLang="zh-CN" dirty="0"/>
              <a:t/>
            </a:r>
            <a:br>
              <a:rPr lang="en-US" altLang="zh-CN" dirty="0"/>
            </a:br>
            <a:r>
              <a:rPr lang="en-US" altLang="zh-CN" sz="3200" dirty="0">
                <a:solidFill>
                  <a:schemeClr val="accent6">
                    <a:lumMod val="75000"/>
                  </a:schemeClr>
                </a:solidFill>
              </a:rPr>
              <a:t>(Fundamentals of Object-Oriented Programming)</a:t>
            </a:r>
            <a:endParaRPr lang="zh-CN" altLang="en-US" dirty="0">
              <a:solidFill>
                <a:schemeClr val="accent6">
                  <a:lumMod val="75000"/>
                </a:schemeClr>
              </a:solidFill>
            </a:endParaRPr>
          </a:p>
        </p:txBody>
      </p:sp>
      <p:sp>
        <p:nvSpPr>
          <p:cNvPr id="3" name="副标题 2"/>
          <p:cNvSpPr>
            <a:spLocks noGrp="1"/>
          </p:cNvSpPr>
          <p:nvPr>
            <p:ph type="subTitle" idx="1"/>
          </p:nvPr>
        </p:nvSpPr>
        <p:spPr>
          <a:xfrm>
            <a:off x="-1" y="3457576"/>
            <a:ext cx="9134475" cy="2667000"/>
          </a:xfrm>
        </p:spPr>
        <p:txBody>
          <a:bodyPr>
            <a:normAutofit fontScale="85000" lnSpcReduction="20000"/>
          </a:bodyPr>
          <a:lstStyle/>
          <a:p>
            <a:pPr>
              <a:lnSpc>
                <a:spcPct val="120000"/>
              </a:lnSpc>
            </a:pPr>
            <a:r>
              <a:rPr lang="zh-CN" altLang="en-US" sz="5200" dirty="0">
                <a:ea typeface="隶书" panose="02010509060101010101" pitchFamily="49" charset="-122"/>
              </a:rPr>
              <a:t>雍俊海</a:t>
            </a:r>
            <a:endParaRPr lang="en-US" altLang="zh-CN" sz="5200" dirty="0">
              <a:ea typeface="隶书" panose="02010509060101010101" pitchFamily="49" charset="-122"/>
            </a:endParaRPr>
          </a:p>
          <a:p>
            <a:pPr>
              <a:lnSpc>
                <a:spcPct val="120000"/>
              </a:lnSpc>
            </a:pPr>
            <a:r>
              <a:rPr lang="zh-CN" altLang="en-US" dirty="0">
                <a:ea typeface="隶书" panose="02010509060101010101" pitchFamily="49" charset="-122"/>
              </a:rPr>
              <a:t>清华大学软件学院</a:t>
            </a:r>
            <a:endParaRPr lang="en-US" altLang="zh-CN" dirty="0">
              <a:ea typeface="隶书" panose="02010509060101010101" pitchFamily="49" charset="-122"/>
            </a:endParaRPr>
          </a:p>
          <a:p>
            <a:pPr>
              <a:lnSpc>
                <a:spcPct val="120000"/>
              </a:lnSpc>
            </a:pPr>
            <a:r>
              <a:rPr lang="en-US" altLang="zh-CN" dirty="0"/>
              <a:t>School of Software, Tsinghua University</a:t>
            </a:r>
          </a:p>
          <a:p>
            <a:pPr>
              <a:lnSpc>
                <a:spcPct val="120000"/>
              </a:lnSpc>
            </a:pPr>
            <a:r>
              <a:rPr lang="en-US" altLang="zh-CN" dirty="0"/>
              <a:t>yongjunhai@tsinghua.org.cn</a:t>
            </a:r>
            <a:endParaRPr lang="zh-CN" altLang="en-US" dirty="0">
              <a:ea typeface="隶书" panose="02010509060101010101" pitchFamily="49" charset="-122"/>
            </a:endParaRPr>
          </a:p>
        </p:txBody>
      </p:sp>
      <p:sp>
        <p:nvSpPr>
          <p:cNvPr id="5" name="日期占位符 4"/>
          <p:cNvSpPr>
            <a:spLocks noGrp="1"/>
          </p:cNvSpPr>
          <p:nvPr>
            <p:ph type="dt" sz="half" idx="10"/>
          </p:nvPr>
        </p:nvSpPr>
        <p:spPr/>
        <p:txBody>
          <a:bodyPr/>
          <a:lstStyle/>
          <a:p>
            <a:fld id="{6B034EC7-A483-44A8-8D9D-E5CF8445A484}" type="datetime2">
              <a:rPr lang="zh-CN" altLang="en-US" smtClean="0"/>
              <a:t>2021年5月25日</a:t>
            </a:fld>
            <a:endParaRPr lang="zh-CN" altLang="en-US" dirty="0"/>
          </a:p>
        </p:txBody>
      </p:sp>
      <p:sp>
        <p:nvSpPr>
          <p:cNvPr id="6" name="页脚占位符 5"/>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spTree>
    <p:extLst>
      <p:ext uri="{BB962C8B-B14F-4D97-AF65-F5344CB8AC3E}">
        <p14:creationId xmlns:p14="http://schemas.microsoft.com/office/powerpoint/2010/main" val="2372199581"/>
      </p:ext>
    </p:extLst>
  </p:cSld>
  <p:clrMapOvr>
    <a:masterClrMapping/>
  </p:clrMapOvr>
  <mc:AlternateContent xmlns:mc="http://schemas.openxmlformats.org/markup-compatibility/2006" xmlns:p14="http://schemas.microsoft.com/office/powerpoint/2010/main">
    <mc:Choice Requires="p14">
      <p:transition spd="slow" p14:dur="999" advTm="47153"/>
    </mc:Choice>
    <mc:Fallback xmlns="">
      <p:transition spd="slow" advTm="47153"/>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助教</a:t>
            </a:r>
          </a:p>
        </p:txBody>
      </p:sp>
      <p:sp>
        <p:nvSpPr>
          <p:cNvPr id="3" name="内容占位符 2"/>
          <p:cNvSpPr>
            <a:spLocks noGrp="1"/>
          </p:cNvSpPr>
          <p:nvPr>
            <p:ph idx="1"/>
          </p:nvPr>
        </p:nvSpPr>
        <p:spPr/>
        <p:txBody>
          <a:bodyPr/>
          <a:lstStyle/>
          <a:p>
            <a:r>
              <a:rPr lang="zh-CN" altLang="en-US" dirty="0"/>
              <a:t>唐瑞杰</a:t>
            </a:r>
          </a:p>
          <a:p>
            <a:pPr lvl="1"/>
            <a:r>
              <a:rPr lang="en-US" altLang="zh-CN" dirty="0"/>
              <a:t>Tel: 13521813891</a:t>
            </a:r>
          </a:p>
          <a:p>
            <a:pPr lvl="1"/>
            <a:r>
              <a:rPr lang="en-US" altLang="zh-CN" dirty="0"/>
              <a:t>Email: thss15_tangrj@163.com</a:t>
            </a:r>
          </a:p>
          <a:p>
            <a:pPr lvl="1"/>
            <a:r>
              <a:rPr lang="zh-CN" altLang="en-US" dirty="0"/>
              <a:t>微信号</a:t>
            </a:r>
            <a:r>
              <a:rPr lang="en-US" altLang="zh-CN" dirty="0"/>
              <a:t>: trj13619002195</a:t>
            </a:r>
          </a:p>
          <a:p>
            <a:r>
              <a:rPr lang="zh-CN" altLang="en-US" dirty="0"/>
              <a:t>郑成伟</a:t>
            </a:r>
          </a:p>
          <a:p>
            <a:pPr lvl="1"/>
            <a:r>
              <a:rPr lang="en-US" altLang="zh-CN" dirty="0"/>
              <a:t>Tel: 18401653040</a:t>
            </a:r>
          </a:p>
          <a:p>
            <a:pPr lvl="1"/>
            <a:r>
              <a:rPr lang="en-US" altLang="zh-CN" dirty="0"/>
              <a:t>Email: </a:t>
            </a:r>
            <a:r>
              <a:rPr lang="en-US" altLang="zh-CN" dirty="0" smtClean="0"/>
              <a:t>zhengcw18@mails.tsinghua.edu.cn</a:t>
            </a:r>
          </a:p>
          <a:p>
            <a:pPr lvl="1"/>
            <a:r>
              <a:rPr lang="zh-CN" altLang="en-US" dirty="0"/>
              <a:t>微信号</a:t>
            </a:r>
            <a:r>
              <a:rPr lang="en-US" altLang="zh-CN" dirty="0" smtClean="0"/>
              <a:t>: </a:t>
            </a:r>
            <a:r>
              <a:rPr lang="zh-CN" altLang="en-US" dirty="0" smtClean="0"/>
              <a:t>可以通过手机号加入</a:t>
            </a:r>
            <a:endParaRPr lang="en-US" altLang="zh-CN"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05222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第</a:t>
            </a:r>
            <a:r>
              <a:rPr lang="en-US" altLang="zh-CN" dirty="0"/>
              <a:t>11</a:t>
            </a:r>
            <a:r>
              <a:rPr lang="zh-CN" altLang="en-US" dirty="0"/>
              <a:t>次作业讲评</a:t>
            </a:r>
            <a:endParaRPr lang="zh-CN" altLang="en-US" dirty="0">
              <a:solidFill>
                <a:schemeClr val="accent6">
                  <a:lumMod val="75000"/>
                </a:schemeClr>
              </a:solidFill>
            </a:endParaRPr>
          </a:p>
        </p:txBody>
      </p:sp>
      <p:sp>
        <p:nvSpPr>
          <p:cNvPr id="3" name="副标题 2"/>
          <p:cNvSpPr>
            <a:spLocks noGrp="1"/>
          </p:cNvSpPr>
          <p:nvPr>
            <p:ph type="subTitle" idx="1"/>
          </p:nvPr>
        </p:nvSpPr>
        <p:spPr>
          <a:xfrm>
            <a:off x="-1" y="3457576"/>
            <a:ext cx="9134475" cy="2667000"/>
          </a:xfrm>
        </p:spPr>
        <p:txBody>
          <a:bodyPr>
            <a:normAutofit/>
          </a:bodyPr>
          <a:lstStyle/>
          <a:p>
            <a:pPr>
              <a:lnSpc>
                <a:spcPct val="120000"/>
              </a:lnSpc>
            </a:pPr>
            <a:r>
              <a:rPr lang="zh-CN" altLang="en-US" sz="5200" dirty="0">
                <a:ea typeface="隶书" panose="02010509060101010101" pitchFamily="49" charset="-122"/>
              </a:rPr>
              <a:t>雍俊海</a:t>
            </a:r>
            <a:r>
              <a:rPr lang="en-US" altLang="zh-CN" sz="4400" dirty="0">
                <a:ea typeface="隶书" panose="02010509060101010101" pitchFamily="49" charset="-122"/>
              </a:rPr>
              <a:t>(Jun-Hai Yong)</a:t>
            </a:r>
            <a:endParaRPr lang="en-US" altLang="zh-CN" sz="5200" dirty="0">
              <a:ea typeface="隶书" panose="02010509060101010101" pitchFamily="49" charset="-122"/>
            </a:endParaRPr>
          </a:p>
          <a:p>
            <a:pPr>
              <a:lnSpc>
                <a:spcPct val="120000"/>
              </a:lnSpc>
            </a:pPr>
            <a:r>
              <a:rPr lang="zh-CN" altLang="en-US" dirty="0">
                <a:ea typeface="隶书" panose="02010509060101010101" pitchFamily="49" charset="-122"/>
              </a:rPr>
              <a:t>清华大学软件学院</a:t>
            </a:r>
            <a:endParaRPr lang="en-US" altLang="zh-CN" dirty="0">
              <a:ea typeface="隶书" panose="02010509060101010101" pitchFamily="49" charset="-122"/>
            </a:endParaRPr>
          </a:p>
          <a:p>
            <a:pPr>
              <a:lnSpc>
                <a:spcPct val="120000"/>
              </a:lnSpc>
            </a:pPr>
            <a:r>
              <a:rPr lang="en-US" altLang="zh-CN" dirty="0"/>
              <a:t>School of Software, Tsinghua University</a:t>
            </a:r>
          </a:p>
        </p:txBody>
      </p:sp>
      <p:sp>
        <p:nvSpPr>
          <p:cNvPr id="5" name="日期占位符 4"/>
          <p:cNvSpPr>
            <a:spLocks noGrp="1"/>
          </p:cNvSpPr>
          <p:nvPr>
            <p:ph type="dt" sz="half" idx="10"/>
          </p:nvPr>
        </p:nvSpPr>
        <p:spPr/>
        <p:txBody>
          <a:bodyPr/>
          <a:lstStyle/>
          <a:p>
            <a:fld id="{70359388-81BB-4A74-B681-E7E20837CEC4}" type="datetime2">
              <a:rPr lang="zh-CN" altLang="en-US" smtClean="0"/>
              <a:t>2021年5月25日</a:t>
            </a:fld>
            <a:endParaRPr lang="zh-CN" altLang="en-US" dirty="0"/>
          </a:p>
        </p:txBody>
      </p:sp>
      <p:sp>
        <p:nvSpPr>
          <p:cNvPr id="6" name="页脚占位符 5"/>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sp>
        <p:nvSpPr>
          <p:cNvPr id="7" name="灯片编号占位符 6"/>
          <p:cNvSpPr>
            <a:spLocks noGrp="1"/>
          </p:cNvSpPr>
          <p:nvPr>
            <p:ph type="sldNum" sz="quarter" idx="12"/>
          </p:nvPr>
        </p:nvSpPr>
        <p:spPr/>
        <p:txBody>
          <a:bodyPr/>
          <a:lstStyle/>
          <a:p>
            <a:fld id="{AB393D56-620A-4FA6-AFE0-8A286AD08B3F}" type="slidenum">
              <a:rPr lang="zh-CN" altLang="en-US" smtClean="0"/>
              <a:t>108</a:t>
            </a:fld>
            <a:endParaRPr lang="zh-CN" altLang="en-US"/>
          </a:p>
        </p:txBody>
      </p:sp>
    </p:spTree>
    <p:extLst>
      <p:ext uri="{BB962C8B-B14F-4D97-AF65-F5344CB8AC3E}">
        <p14:creationId xmlns:p14="http://schemas.microsoft.com/office/powerpoint/2010/main" val="3850327759"/>
      </p:ext>
    </p:extLst>
  </p:cSld>
  <p:clrMapOvr>
    <a:masterClrMapping/>
  </p:clrMapOvr>
  <mc:AlternateContent xmlns:mc="http://schemas.openxmlformats.org/markup-compatibility/2006" xmlns:p14="http://schemas.microsoft.com/office/powerpoint/2010/main">
    <mc:Choice Requires="p14">
      <p:transition spd="slow" p14:dur="2000" advTm="7491"/>
    </mc:Choice>
    <mc:Fallback xmlns="">
      <p:transition spd="slow" advTm="7491"/>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作业要求</a:t>
            </a:r>
          </a:p>
        </p:txBody>
      </p:sp>
      <p:sp>
        <p:nvSpPr>
          <p:cNvPr id="3" name="内容占位符 2"/>
          <p:cNvSpPr>
            <a:spLocks noGrp="1"/>
          </p:cNvSpPr>
          <p:nvPr>
            <p:ph idx="1"/>
          </p:nvPr>
        </p:nvSpPr>
        <p:spPr>
          <a:xfrm>
            <a:off x="278712" y="1380205"/>
            <a:ext cx="8586576" cy="5097705"/>
          </a:xfrm>
        </p:spPr>
        <p:txBody>
          <a:bodyPr>
            <a:noAutofit/>
          </a:bodyPr>
          <a:lstStyle/>
          <a:p>
            <a:pPr>
              <a:lnSpc>
                <a:spcPts val="2000"/>
              </a:lnSpc>
            </a:pPr>
            <a:r>
              <a:rPr lang="zh-CN" altLang="en-US" sz="2200" dirty="0"/>
              <a:t>问题部分</a:t>
            </a:r>
          </a:p>
          <a:p>
            <a:pPr lvl="1">
              <a:lnSpc>
                <a:spcPts val="2000"/>
              </a:lnSpc>
            </a:pPr>
            <a:r>
              <a:rPr lang="zh-CN" altLang="en-US" sz="1800" dirty="0"/>
              <a:t>实现学生成绩表单的编辑与存储系统。成绩表单由多位学生的学号与成绩组成。设初始状态的成绩表单为空。各个指令号与对应功能如下</a:t>
            </a:r>
            <a:r>
              <a:rPr lang="en-US" altLang="zh-CN" sz="1800" dirty="0"/>
              <a:t>:</a:t>
            </a:r>
          </a:p>
          <a:p>
            <a:pPr lvl="2">
              <a:lnSpc>
                <a:spcPts val="2000"/>
              </a:lnSpc>
            </a:pPr>
            <a:r>
              <a:rPr lang="zh-CN" altLang="en-US" sz="1800" dirty="0"/>
              <a:t>指令及其对应功能部分省略。</a:t>
            </a:r>
          </a:p>
          <a:p>
            <a:pPr lvl="1">
              <a:lnSpc>
                <a:spcPts val="2000"/>
              </a:lnSpc>
            </a:pPr>
            <a:r>
              <a:rPr lang="zh-CN" altLang="en-US" sz="1800" dirty="0"/>
              <a:t>请自行设计成绩表单在文件中的数据格式，要求通过指令</a:t>
            </a:r>
            <a:r>
              <a:rPr lang="en-US" altLang="zh-CN" sz="1800" dirty="0"/>
              <a:t>8</a:t>
            </a:r>
            <a:r>
              <a:rPr lang="zh-CN" altLang="en-US" sz="1800" dirty="0"/>
              <a:t>保存的成绩表单，能够通过指令</a:t>
            </a:r>
            <a:r>
              <a:rPr lang="en-US" altLang="zh-CN" sz="1800" dirty="0"/>
              <a:t>1</a:t>
            </a:r>
            <a:r>
              <a:rPr lang="zh-CN" altLang="en-US" sz="1800" dirty="0"/>
              <a:t>正确读取所有学号及其成绩并添加到当前成绩表单中。</a:t>
            </a:r>
            <a:endParaRPr lang="en-US" altLang="zh-CN" sz="1800" dirty="0"/>
          </a:p>
          <a:p>
            <a:r>
              <a:rPr lang="zh-CN" altLang="en-US" sz="2200" dirty="0"/>
              <a:t>代码部分</a:t>
            </a:r>
          </a:p>
          <a:p>
            <a:pPr lvl="1"/>
            <a:r>
              <a:rPr lang="zh-CN" altLang="en-US" sz="1800" dirty="0"/>
              <a:t>采用面向对象的技术实现以上功能，并进行功能测试。</a:t>
            </a:r>
            <a:endParaRPr lang="en-US" altLang="zh-CN" sz="1800" dirty="0"/>
          </a:p>
          <a:p>
            <a:pPr lvl="1"/>
            <a:r>
              <a:rPr lang="zh-CN" altLang="en-US" sz="1800" dirty="0">
                <a:solidFill>
                  <a:schemeClr val="accent6">
                    <a:lumMod val="75000"/>
                  </a:schemeClr>
                </a:solidFill>
              </a:rPr>
              <a:t>提高要求</a:t>
            </a:r>
            <a:r>
              <a:rPr lang="en-US" altLang="zh-CN" sz="1800" dirty="0">
                <a:solidFill>
                  <a:schemeClr val="accent6">
                    <a:lumMod val="75000"/>
                  </a:schemeClr>
                </a:solidFill>
              </a:rPr>
              <a:t>(</a:t>
            </a:r>
            <a:r>
              <a:rPr lang="zh-CN" altLang="en-US" sz="1800" dirty="0">
                <a:solidFill>
                  <a:schemeClr val="accent6">
                    <a:lumMod val="75000"/>
                  </a:schemeClr>
                </a:solidFill>
              </a:rPr>
              <a:t>可以不做</a:t>
            </a:r>
            <a:r>
              <a:rPr lang="en-US" altLang="zh-CN" sz="1800" dirty="0">
                <a:solidFill>
                  <a:schemeClr val="accent6">
                    <a:lumMod val="75000"/>
                  </a:schemeClr>
                </a:solidFill>
              </a:rPr>
              <a:t>): (1) </a:t>
            </a:r>
            <a:r>
              <a:rPr lang="zh-CN" altLang="en-US" sz="1800" dirty="0">
                <a:solidFill>
                  <a:schemeClr val="accent6">
                    <a:lumMod val="75000"/>
                  </a:schemeClr>
                </a:solidFill>
              </a:rPr>
              <a:t>对输入非法的情况进行处理</a:t>
            </a:r>
            <a:r>
              <a:rPr lang="en-US" altLang="zh-CN" sz="1800" dirty="0">
                <a:solidFill>
                  <a:schemeClr val="accent6">
                    <a:lumMod val="75000"/>
                  </a:schemeClr>
                </a:solidFill>
              </a:rPr>
              <a:t>; (2) </a:t>
            </a:r>
            <a:r>
              <a:rPr lang="zh-CN" altLang="en-US" sz="1800" dirty="0">
                <a:solidFill>
                  <a:schemeClr val="accent6">
                    <a:lumMod val="75000"/>
                  </a:schemeClr>
                </a:solidFill>
              </a:rPr>
              <a:t>采用</a:t>
            </a:r>
            <a:r>
              <a:rPr lang="en-US" altLang="zh-CN" sz="1800" dirty="0">
                <a:solidFill>
                  <a:schemeClr val="accent6">
                    <a:lumMod val="75000"/>
                  </a:schemeClr>
                </a:solidFill>
              </a:rPr>
              <a:t>MFC</a:t>
            </a:r>
            <a:r>
              <a:rPr lang="zh-CN" altLang="en-US" sz="1800" dirty="0">
                <a:solidFill>
                  <a:schemeClr val="accent6">
                    <a:lumMod val="75000"/>
                  </a:schemeClr>
                </a:solidFill>
              </a:rPr>
              <a:t>图形界面实现以上功能</a:t>
            </a:r>
            <a:r>
              <a:rPr lang="en-US" altLang="zh-CN" sz="1800" dirty="0">
                <a:solidFill>
                  <a:schemeClr val="accent6">
                    <a:lumMod val="75000"/>
                  </a:schemeClr>
                </a:solidFill>
              </a:rPr>
              <a:t>(</a:t>
            </a:r>
            <a:r>
              <a:rPr lang="zh-CN" altLang="en-US" sz="1800" dirty="0">
                <a:solidFill>
                  <a:schemeClr val="accent6">
                    <a:lumMod val="75000"/>
                  </a:schemeClr>
                </a:solidFill>
              </a:rPr>
              <a:t>这时不再需要指令号</a:t>
            </a:r>
            <a:r>
              <a:rPr lang="en-US" altLang="zh-CN" sz="1800" dirty="0">
                <a:solidFill>
                  <a:schemeClr val="accent6">
                    <a:lumMod val="75000"/>
                  </a:schemeClr>
                </a:solidFill>
              </a:rPr>
              <a:t>)</a:t>
            </a:r>
            <a:r>
              <a:rPr lang="zh-CN" altLang="en-US" sz="1800" dirty="0">
                <a:solidFill>
                  <a:schemeClr val="accent6">
                    <a:lumMod val="75000"/>
                  </a:schemeClr>
                </a:solidFill>
              </a:rPr>
              <a:t>。</a:t>
            </a:r>
          </a:p>
          <a:p>
            <a:r>
              <a:rPr lang="zh-CN" altLang="en-US" sz="2200" dirty="0">
                <a:solidFill>
                  <a:srgbClr val="FF0000"/>
                </a:solidFill>
              </a:rPr>
              <a:t>文档部分</a:t>
            </a:r>
            <a:r>
              <a:rPr lang="en-US" altLang="zh-CN" sz="2200" dirty="0">
                <a:solidFill>
                  <a:srgbClr val="FF0000"/>
                </a:solidFill>
              </a:rPr>
              <a:t>(</a:t>
            </a:r>
            <a:r>
              <a:rPr lang="zh-CN" altLang="en-US" sz="2200" dirty="0">
                <a:solidFill>
                  <a:srgbClr val="FF0000"/>
                </a:solidFill>
              </a:rPr>
              <a:t>请同时提交</a:t>
            </a:r>
            <a:r>
              <a:rPr lang="en-US" altLang="zh-CN" sz="2200" dirty="0">
                <a:solidFill>
                  <a:srgbClr val="0000FF"/>
                </a:solidFill>
              </a:rPr>
              <a:t>word</a:t>
            </a:r>
            <a:r>
              <a:rPr lang="zh-CN" altLang="en-US" sz="2200" dirty="0">
                <a:solidFill>
                  <a:srgbClr val="FF0000"/>
                </a:solidFill>
              </a:rPr>
              <a:t>和</a:t>
            </a:r>
            <a:r>
              <a:rPr lang="en-US" altLang="zh-CN" sz="2200" dirty="0">
                <a:solidFill>
                  <a:srgbClr val="0000FF"/>
                </a:solidFill>
              </a:rPr>
              <a:t>pdf</a:t>
            </a:r>
            <a:r>
              <a:rPr lang="zh-CN" altLang="en-US" sz="2200" dirty="0">
                <a:solidFill>
                  <a:srgbClr val="FF0000"/>
                </a:solidFill>
              </a:rPr>
              <a:t>版本的文件</a:t>
            </a:r>
            <a:r>
              <a:rPr lang="en-US" altLang="zh-CN" sz="2200" dirty="0">
                <a:solidFill>
                  <a:srgbClr val="FF0000"/>
                </a:solidFill>
              </a:rPr>
              <a:t>)</a:t>
            </a:r>
          </a:p>
          <a:p>
            <a:pPr lvl="1"/>
            <a:r>
              <a:rPr lang="zh-CN" altLang="en-US" sz="1800" dirty="0">
                <a:solidFill>
                  <a:srgbClr val="FF0000"/>
                </a:solidFill>
              </a:rPr>
              <a:t>模型部分</a:t>
            </a:r>
            <a:r>
              <a:rPr lang="en-US" altLang="zh-CN" sz="1800" dirty="0">
                <a:solidFill>
                  <a:srgbClr val="FF0000"/>
                </a:solidFill>
              </a:rPr>
              <a:t>: </a:t>
            </a:r>
            <a:r>
              <a:rPr lang="zh-CN" altLang="en-US" sz="1800" dirty="0">
                <a:solidFill>
                  <a:srgbClr val="FF0000"/>
                </a:solidFill>
              </a:rPr>
              <a:t>给出程序设计的整体思路。</a:t>
            </a:r>
          </a:p>
          <a:p>
            <a:pPr lvl="1"/>
            <a:r>
              <a:rPr lang="zh-CN" altLang="en-US" sz="1800" dirty="0">
                <a:solidFill>
                  <a:srgbClr val="FF0000"/>
                </a:solidFill>
              </a:rPr>
              <a:t>验证部分</a:t>
            </a:r>
            <a:r>
              <a:rPr lang="en-US" altLang="zh-CN" sz="1800" dirty="0">
                <a:solidFill>
                  <a:srgbClr val="FF0000"/>
                </a:solidFill>
              </a:rPr>
              <a:t>: </a:t>
            </a:r>
            <a:r>
              <a:rPr lang="zh-CN" altLang="en-US" sz="1800" dirty="0">
                <a:solidFill>
                  <a:srgbClr val="FF0000"/>
                </a:solidFill>
              </a:rPr>
              <a:t>说明测试案例的设计思路及各个案例所代表的情况，并给出验证结果。</a:t>
            </a:r>
          </a:p>
          <a:p>
            <a:pPr lvl="1"/>
            <a:r>
              <a:rPr lang="zh-CN" altLang="en-US" sz="1800" dirty="0">
                <a:solidFill>
                  <a:schemeClr val="accent6">
                    <a:lumMod val="75000"/>
                  </a:schemeClr>
                </a:solidFill>
              </a:rPr>
              <a:t>提高部分</a:t>
            </a:r>
            <a:r>
              <a:rPr lang="en-US" altLang="zh-CN" sz="1800" dirty="0">
                <a:solidFill>
                  <a:schemeClr val="accent6">
                    <a:lumMod val="75000"/>
                  </a:schemeClr>
                </a:solidFill>
              </a:rPr>
              <a:t>(</a:t>
            </a:r>
            <a:r>
              <a:rPr lang="zh-CN" altLang="en-US" sz="1800" dirty="0">
                <a:solidFill>
                  <a:schemeClr val="accent6">
                    <a:lumMod val="75000"/>
                  </a:schemeClr>
                </a:solidFill>
              </a:rPr>
              <a:t>可以不做</a:t>
            </a:r>
            <a:r>
              <a:rPr lang="en-US" altLang="zh-CN" sz="1800" dirty="0">
                <a:solidFill>
                  <a:schemeClr val="accent6">
                    <a:lumMod val="75000"/>
                  </a:schemeClr>
                </a:solidFill>
              </a:rPr>
              <a:t>): </a:t>
            </a:r>
            <a:r>
              <a:rPr lang="zh-CN" altLang="en-US" sz="1800" dirty="0">
                <a:solidFill>
                  <a:schemeClr val="accent6">
                    <a:lumMod val="75000"/>
                  </a:schemeClr>
                </a:solidFill>
              </a:rPr>
              <a:t>给出相对完备的测试方案。</a:t>
            </a:r>
          </a:p>
          <a:p>
            <a:pPr>
              <a:lnSpc>
                <a:spcPts val="2000"/>
              </a:lnSpc>
            </a:pPr>
            <a:endParaRPr lang="zh-CN" altLang="en-US" sz="2000"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pic>
        <p:nvPicPr>
          <p:cNvPr id="15" name="音频 14">
            <a:hlinkClick r:id="" action="ppaction://media"/>
            <a:extLst>
              <a:ext uri="{FF2B5EF4-FFF2-40B4-BE49-F238E27FC236}">
                <a16:creationId xmlns:a16="http://schemas.microsoft.com/office/drawing/2014/main" xmlns="" id="{27CA71E4-2224-4E48-873D-040B63B2F4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699163065"/>
      </p:ext>
    </p:extLst>
  </p:cSld>
  <p:clrMapOvr>
    <a:masterClrMapping/>
  </p:clrMapOvr>
  <mc:AlternateContent xmlns:mc="http://schemas.openxmlformats.org/markup-compatibility/2006" xmlns:p14="http://schemas.microsoft.com/office/powerpoint/2010/main">
    <mc:Choice Requires="p14">
      <p:transition spd="slow" p14:dur="2000" advTm="29706"/>
    </mc:Choice>
    <mc:Fallback xmlns="">
      <p:transition spd="slow" advTm="29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设计模式必须</a:t>
            </a:r>
            <a:r>
              <a:rPr lang="zh-CN" altLang="en-US" dirty="0" smtClean="0"/>
              <a:t>具备的四</a:t>
            </a:r>
            <a:r>
              <a:rPr lang="zh-CN" altLang="en-US" dirty="0"/>
              <a:t>个要素</a:t>
            </a:r>
          </a:p>
        </p:txBody>
      </p:sp>
      <p:sp>
        <p:nvSpPr>
          <p:cNvPr id="3" name="内容占位符 2"/>
          <p:cNvSpPr>
            <a:spLocks noGrp="1"/>
          </p:cNvSpPr>
          <p:nvPr>
            <p:ph idx="1"/>
          </p:nvPr>
        </p:nvSpPr>
        <p:spPr/>
        <p:txBody>
          <a:bodyPr>
            <a:normAutofit fontScale="77500" lnSpcReduction="20000"/>
          </a:bodyPr>
          <a:lstStyle/>
          <a:p>
            <a:pPr marL="360000" indent="-360000">
              <a:buFont typeface="+mj-ea"/>
              <a:buAutoNum type="circleNumDbPlain"/>
            </a:pPr>
            <a:r>
              <a:rPr lang="zh-CN" altLang="en-US" dirty="0" smtClean="0">
                <a:solidFill>
                  <a:srgbClr val="0000FF"/>
                </a:solidFill>
              </a:rPr>
              <a:t>模式</a:t>
            </a:r>
            <a:r>
              <a:rPr lang="zh-CN" altLang="en-US" dirty="0">
                <a:solidFill>
                  <a:srgbClr val="0000FF"/>
                </a:solidFill>
              </a:rPr>
              <a:t>名称（</a:t>
            </a:r>
            <a:r>
              <a:rPr lang="en-US" altLang="zh-CN" dirty="0">
                <a:solidFill>
                  <a:srgbClr val="0000FF"/>
                </a:solidFill>
              </a:rPr>
              <a:t>pattern name</a:t>
            </a:r>
            <a:r>
              <a:rPr lang="zh-CN" altLang="en-US" dirty="0">
                <a:solidFill>
                  <a:srgbClr val="0000FF"/>
                </a:solidFill>
              </a:rPr>
              <a:t>）</a:t>
            </a:r>
            <a:r>
              <a:rPr lang="en-US" altLang="zh-CN" dirty="0" smtClean="0"/>
              <a:t>:</a:t>
            </a:r>
          </a:p>
          <a:p>
            <a:pPr lvl="1"/>
            <a:r>
              <a:rPr lang="zh-CN" altLang="en-US" dirty="0" smtClean="0"/>
              <a:t>方便记住</a:t>
            </a:r>
            <a:r>
              <a:rPr lang="zh-CN" altLang="en-US" dirty="0"/>
              <a:t>该设计模式，并方便编程交流或编写程序文档</a:t>
            </a:r>
            <a:r>
              <a:rPr lang="zh-CN" altLang="en-US" dirty="0" smtClean="0"/>
              <a:t>。</a:t>
            </a:r>
            <a:endParaRPr lang="en-US" altLang="zh-CN" dirty="0" smtClean="0"/>
          </a:p>
          <a:p>
            <a:pPr lvl="1"/>
            <a:r>
              <a:rPr lang="zh-CN" altLang="en-US" dirty="0" smtClean="0"/>
              <a:t>设计</a:t>
            </a:r>
            <a:r>
              <a:rPr lang="zh-CN" altLang="en-US" dirty="0"/>
              <a:t>模式的名称不宜过长，最好能反映出其功能或者所要解决的问题。</a:t>
            </a:r>
          </a:p>
          <a:p>
            <a:pPr marL="360000" indent="-360000">
              <a:buFont typeface="+mj-ea"/>
              <a:buAutoNum type="circleNumDbPlain"/>
            </a:pPr>
            <a:r>
              <a:rPr lang="zh-CN" altLang="en-US" dirty="0" smtClean="0">
                <a:solidFill>
                  <a:srgbClr val="0000FF"/>
                </a:solidFill>
              </a:rPr>
              <a:t>适用</a:t>
            </a:r>
            <a:r>
              <a:rPr lang="zh-CN" altLang="en-US" dirty="0">
                <a:solidFill>
                  <a:srgbClr val="0000FF"/>
                </a:solidFill>
              </a:rPr>
              <a:t>的问题（</a:t>
            </a:r>
            <a:r>
              <a:rPr lang="en-US" altLang="zh-CN" dirty="0">
                <a:solidFill>
                  <a:srgbClr val="0000FF"/>
                </a:solidFill>
              </a:rPr>
              <a:t>problem</a:t>
            </a:r>
            <a:r>
              <a:rPr lang="zh-CN" altLang="en-US" dirty="0">
                <a:solidFill>
                  <a:srgbClr val="0000FF"/>
                </a:solidFill>
              </a:rPr>
              <a:t>）</a:t>
            </a:r>
            <a:r>
              <a:rPr lang="en-US" altLang="zh-CN" dirty="0"/>
              <a:t>: </a:t>
            </a:r>
            <a:r>
              <a:rPr lang="zh-CN" altLang="en-US" dirty="0" smtClean="0"/>
              <a:t>适用的问题类型和适用范围。</a:t>
            </a:r>
            <a:endParaRPr lang="zh-CN" altLang="en-US" dirty="0"/>
          </a:p>
          <a:p>
            <a:pPr marL="360000" indent="-360000">
              <a:buFont typeface="+mj-ea"/>
              <a:buAutoNum type="circleNumDbPlain"/>
            </a:pPr>
            <a:r>
              <a:rPr lang="zh-CN" altLang="en-US" dirty="0" smtClean="0">
                <a:solidFill>
                  <a:srgbClr val="0000FF"/>
                </a:solidFill>
              </a:rPr>
              <a:t>解决</a:t>
            </a:r>
            <a:r>
              <a:rPr lang="zh-CN" altLang="en-US" dirty="0">
                <a:solidFill>
                  <a:srgbClr val="0000FF"/>
                </a:solidFill>
              </a:rPr>
              <a:t>方案（</a:t>
            </a:r>
            <a:r>
              <a:rPr lang="en-US" altLang="zh-CN" dirty="0">
                <a:solidFill>
                  <a:srgbClr val="0000FF"/>
                </a:solidFill>
              </a:rPr>
              <a:t>solution</a:t>
            </a:r>
            <a:r>
              <a:rPr lang="zh-CN" altLang="en-US" dirty="0">
                <a:solidFill>
                  <a:srgbClr val="0000FF"/>
                </a:solidFill>
              </a:rPr>
              <a:t>）</a:t>
            </a:r>
            <a:r>
              <a:rPr lang="en-US" altLang="zh-CN" dirty="0"/>
              <a:t>: </a:t>
            </a:r>
            <a:endParaRPr lang="en-US" altLang="zh-CN" dirty="0" smtClean="0"/>
          </a:p>
          <a:p>
            <a:pPr lvl="1"/>
            <a:r>
              <a:rPr lang="zh-CN" altLang="en-US" dirty="0" smtClean="0"/>
              <a:t>求解</a:t>
            </a:r>
            <a:r>
              <a:rPr lang="zh-CN" altLang="en-US" dirty="0"/>
              <a:t>问题的基本原理或核心</a:t>
            </a:r>
            <a:r>
              <a:rPr lang="zh-CN" altLang="en-US" dirty="0" smtClean="0"/>
              <a:t>思路、求解程序代码</a:t>
            </a:r>
            <a:r>
              <a:rPr lang="zh-CN" altLang="en-US" dirty="0"/>
              <a:t>的框架结构、组成</a:t>
            </a:r>
            <a:r>
              <a:rPr lang="zh-CN" altLang="en-US" dirty="0" smtClean="0"/>
              <a:t>成分、各成分应当</a:t>
            </a:r>
            <a:r>
              <a:rPr lang="zh-CN" altLang="en-US" dirty="0"/>
              <a:t>承担的职责或应当实现的</a:t>
            </a:r>
            <a:r>
              <a:rPr lang="zh-CN" altLang="en-US" dirty="0" smtClean="0"/>
              <a:t>功能、以及</a:t>
            </a:r>
            <a:r>
              <a:rPr lang="zh-CN" altLang="en-US" dirty="0"/>
              <a:t>这些组成成分之间协作方式或相互关系</a:t>
            </a:r>
            <a:r>
              <a:rPr lang="zh-CN" altLang="en-US" dirty="0" smtClean="0"/>
              <a:t>。</a:t>
            </a:r>
            <a:endParaRPr lang="en-US" altLang="zh-CN" dirty="0" smtClean="0"/>
          </a:p>
          <a:p>
            <a:pPr lvl="2"/>
            <a:r>
              <a:rPr lang="zh-CN" altLang="en-US" dirty="0" smtClean="0"/>
              <a:t>这些</a:t>
            </a:r>
            <a:r>
              <a:rPr lang="zh-CN" altLang="en-US" dirty="0"/>
              <a:t>组成成分可以是全局函数、类或者模板等。</a:t>
            </a:r>
          </a:p>
          <a:p>
            <a:pPr marL="360000" indent="-360000">
              <a:buFont typeface="+mj-ea"/>
              <a:buAutoNum type="circleNumDbPlain"/>
            </a:pPr>
            <a:r>
              <a:rPr lang="zh-CN" altLang="en-US" dirty="0" smtClean="0">
                <a:solidFill>
                  <a:srgbClr val="0000FF"/>
                </a:solidFill>
              </a:rPr>
              <a:t>效果</a:t>
            </a:r>
            <a:r>
              <a:rPr lang="zh-CN" altLang="en-US" dirty="0">
                <a:solidFill>
                  <a:srgbClr val="0000FF"/>
                </a:solidFill>
              </a:rPr>
              <a:t>（</a:t>
            </a:r>
            <a:r>
              <a:rPr lang="en-US" altLang="zh-CN" dirty="0">
                <a:solidFill>
                  <a:srgbClr val="0000FF"/>
                </a:solidFill>
              </a:rPr>
              <a:t>consequences</a:t>
            </a:r>
            <a:r>
              <a:rPr lang="zh-CN" altLang="en-US" dirty="0">
                <a:solidFill>
                  <a:srgbClr val="0000FF"/>
                </a:solidFill>
              </a:rPr>
              <a:t>）</a:t>
            </a:r>
            <a:r>
              <a:rPr lang="en-US" altLang="zh-CN" dirty="0"/>
              <a:t>: </a:t>
            </a:r>
            <a:endParaRPr lang="en-US" altLang="zh-CN" dirty="0" smtClean="0"/>
          </a:p>
          <a:p>
            <a:pPr lvl="1"/>
            <a:r>
              <a:rPr lang="zh-CN" altLang="en-US" dirty="0" smtClean="0"/>
              <a:t>描述该</a:t>
            </a:r>
            <a:r>
              <a:rPr lang="zh-CN" altLang="en-US" dirty="0"/>
              <a:t>设计模式的优缺点及其原因，具体可以阐述其对程序的时间性能、空间性能、编程效率、维护代价或者扩展性等的影响</a:t>
            </a:r>
            <a:r>
              <a:rPr lang="zh-CN" altLang="en-US" dirty="0" smtClean="0"/>
              <a:t>。</a:t>
            </a:r>
            <a:endParaRPr lang="en-US" altLang="zh-CN" dirty="0" smtClean="0"/>
          </a:p>
          <a:p>
            <a:pPr lvl="1"/>
            <a:r>
              <a:rPr lang="zh-CN" altLang="en-US" dirty="0" smtClean="0"/>
              <a:t>设计</a:t>
            </a:r>
            <a:r>
              <a:rPr lang="zh-CN" altLang="en-US" dirty="0"/>
              <a:t>模式的效果通常也是该设计模式是否会被选用的重要衡量因素</a:t>
            </a:r>
            <a:r>
              <a:rPr lang="zh-CN" altLang="en-US" dirty="0" smtClean="0"/>
              <a:t>。</a:t>
            </a:r>
            <a:endParaRPr lang="en-US" altLang="zh-CN" dirty="0" smtClean="0"/>
          </a:p>
          <a:p>
            <a:pPr lvl="2"/>
            <a:r>
              <a:rPr lang="zh-CN" altLang="en-US" dirty="0" smtClean="0"/>
              <a:t>有些</a:t>
            </a:r>
            <a:r>
              <a:rPr lang="zh-CN" altLang="en-US" dirty="0"/>
              <a:t>设计模式在带有优点的同时也存在着某些缺陷，因此需要综合权衡各个方面的效果，然后决定是否选用这些设计模式</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64682316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存在的问题</a:t>
            </a:r>
          </a:p>
        </p:txBody>
      </p:sp>
      <p:sp>
        <p:nvSpPr>
          <p:cNvPr id="3" name="内容占位符 2"/>
          <p:cNvSpPr>
            <a:spLocks noGrp="1"/>
          </p:cNvSpPr>
          <p:nvPr>
            <p:ph idx="1"/>
          </p:nvPr>
        </p:nvSpPr>
        <p:spPr>
          <a:xfrm>
            <a:off x="461964" y="1380206"/>
            <a:ext cx="6743068" cy="4896770"/>
          </a:xfrm>
        </p:spPr>
        <p:txBody>
          <a:bodyPr>
            <a:normAutofit/>
          </a:bodyPr>
          <a:lstStyle/>
          <a:p>
            <a:pPr>
              <a:lnSpc>
                <a:spcPct val="120000"/>
              </a:lnSpc>
            </a:pPr>
            <a:r>
              <a:rPr lang="zh-CN" altLang="en-US" sz="2600" dirty="0"/>
              <a:t>未看全题目要求</a:t>
            </a:r>
            <a:endParaRPr lang="en-US" altLang="zh-CN" sz="2600" dirty="0"/>
          </a:p>
          <a:p>
            <a:pPr lvl="1">
              <a:lnSpc>
                <a:spcPct val="120000"/>
              </a:lnSpc>
            </a:pPr>
            <a:r>
              <a:rPr lang="zh-CN" altLang="en-US" sz="2200" dirty="0"/>
              <a:t>要求通过指令</a:t>
            </a:r>
            <a:r>
              <a:rPr lang="en-US" altLang="zh-CN" sz="2200" dirty="0"/>
              <a:t>8</a:t>
            </a:r>
            <a:r>
              <a:rPr lang="zh-CN" altLang="en-US" sz="2200" dirty="0"/>
              <a:t>保存的成绩表单，能够通过指令</a:t>
            </a:r>
            <a:r>
              <a:rPr lang="en-US" altLang="zh-CN" sz="2200" dirty="0"/>
              <a:t>1</a:t>
            </a:r>
            <a:r>
              <a:rPr lang="zh-CN" altLang="en-US" sz="2200" dirty="0"/>
              <a:t>正确读取所有学号及其成绩并添加到当前成绩表单中。</a:t>
            </a:r>
            <a:endParaRPr lang="en-US" altLang="zh-CN" sz="2200" dirty="0"/>
          </a:p>
          <a:p>
            <a:pPr>
              <a:lnSpc>
                <a:spcPct val="120000"/>
              </a:lnSpc>
            </a:pPr>
            <a:endParaRPr lang="en-US" altLang="zh-CN" dirty="0"/>
          </a:p>
          <a:p>
            <a:pPr>
              <a:lnSpc>
                <a:spcPct val="120000"/>
              </a:lnSpc>
            </a:pPr>
            <a:r>
              <a:rPr lang="zh-CN" altLang="en-US" sz="2600" dirty="0"/>
              <a:t>出现野指针</a:t>
            </a:r>
            <a:endParaRPr lang="en-US" altLang="zh-CN" sz="2600" dirty="0"/>
          </a:p>
          <a:p>
            <a:pPr lvl="1">
              <a:lnSpc>
                <a:spcPct val="120000"/>
              </a:lnSpc>
            </a:pPr>
            <a:r>
              <a:rPr lang="zh-CN" altLang="en-US" sz="2000" dirty="0"/>
              <a:t>进行必要的初始化。</a:t>
            </a:r>
            <a:endParaRPr lang="en-US" altLang="zh-CN" sz="2000" dirty="0"/>
          </a:p>
          <a:p>
            <a:pPr lvl="1">
              <a:lnSpc>
                <a:spcPct val="120000"/>
              </a:lnSpc>
            </a:pPr>
            <a:r>
              <a:rPr lang="zh-CN" altLang="en-US" sz="2200" dirty="0"/>
              <a:t>判定语句要齐全。</a:t>
            </a:r>
            <a:endParaRPr lang="en-US" altLang="zh-CN" sz="2200"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sp>
        <p:nvSpPr>
          <p:cNvPr id="7" name="矩形: 圆角 6">
            <a:extLst>
              <a:ext uri="{FF2B5EF4-FFF2-40B4-BE49-F238E27FC236}">
                <a16:creationId xmlns:a16="http://schemas.microsoft.com/office/drawing/2014/main" xmlns="" id="{50481E90-E683-4D54-98AE-04ACAAAE8004}"/>
              </a:ext>
            </a:extLst>
          </p:cNvPr>
          <p:cNvSpPr/>
          <p:nvPr/>
        </p:nvSpPr>
        <p:spPr>
          <a:xfrm>
            <a:off x="7599002" y="1499019"/>
            <a:ext cx="749147" cy="572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插入</a:t>
            </a:r>
          </a:p>
        </p:txBody>
      </p:sp>
      <p:sp>
        <p:nvSpPr>
          <p:cNvPr id="12" name="矩形: 圆角 11">
            <a:extLst>
              <a:ext uri="{FF2B5EF4-FFF2-40B4-BE49-F238E27FC236}">
                <a16:creationId xmlns:a16="http://schemas.microsoft.com/office/drawing/2014/main" xmlns="" id="{5BFBB00E-D6E1-4E78-92A5-0032FAABF384}"/>
              </a:ext>
            </a:extLst>
          </p:cNvPr>
          <p:cNvSpPr/>
          <p:nvPr/>
        </p:nvSpPr>
        <p:spPr>
          <a:xfrm>
            <a:off x="7599002" y="2315798"/>
            <a:ext cx="749147" cy="572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删除</a:t>
            </a:r>
          </a:p>
        </p:txBody>
      </p:sp>
      <p:sp>
        <p:nvSpPr>
          <p:cNvPr id="13" name="矩形: 圆角 12">
            <a:extLst>
              <a:ext uri="{FF2B5EF4-FFF2-40B4-BE49-F238E27FC236}">
                <a16:creationId xmlns:a16="http://schemas.microsoft.com/office/drawing/2014/main" xmlns="" id="{464492B2-1C5E-45EF-8FF1-FAED127B8897}"/>
              </a:ext>
            </a:extLst>
          </p:cNvPr>
          <p:cNvSpPr/>
          <p:nvPr/>
        </p:nvSpPr>
        <p:spPr>
          <a:xfrm>
            <a:off x="7599002" y="3132577"/>
            <a:ext cx="749147" cy="572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修改</a:t>
            </a:r>
          </a:p>
        </p:txBody>
      </p:sp>
      <p:sp>
        <p:nvSpPr>
          <p:cNvPr id="14" name="矩形: 圆角 13">
            <a:extLst>
              <a:ext uri="{FF2B5EF4-FFF2-40B4-BE49-F238E27FC236}">
                <a16:creationId xmlns:a16="http://schemas.microsoft.com/office/drawing/2014/main" xmlns="" id="{F53F41A1-F38C-42B4-BEF5-D36FEF79010F}"/>
              </a:ext>
            </a:extLst>
          </p:cNvPr>
          <p:cNvSpPr/>
          <p:nvPr/>
        </p:nvSpPr>
        <p:spPr>
          <a:xfrm>
            <a:off x="7599002" y="3949356"/>
            <a:ext cx="749147" cy="572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查询</a:t>
            </a:r>
          </a:p>
        </p:txBody>
      </p:sp>
      <p:sp>
        <p:nvSpPr>
          <p:cNvPr id="15" name="矩形: 圆角 14">
            <a:extLst>
              <a:ext uri="{FF2B5EF4-FFF2-40B4-BE49-F238E27FC236}">
                <a16:creationId xmlns:a16="http://schemas.microsoft.com/office/drawing/2014/main" xmlns="" id="{6B87A6F3-A46B-40D7-AE8D-95B29C4C0929}"/>
              </a:ext>
            </a:extLst>
          </p:cNvPr>
          <p:cNvSpPr/>
          <p:nvPr/>
        </p:nvSpPr>
        <p:spPr>
          <a:xfrm>
            <a:off x="7599002" y="5582912"/>
            <a:ext cx="749147" cy="57287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保存</a:t>
            </a:r>
          </a:p>
        </p:txBody>
      </p:sp>
      <p:sp>
        <p:nvSpPr>
          <p:cNvPr id="16" name="矩形: 圆角 15">
            <a:extLst>
              <a:ext uri="{FF2B5EF4-FFF2-40B4-BE49-F238E27FC236}">
                <a16:creationId xmlns:a16="http://schemas.microsoft.com/office/drawing/2014/main" xmlns="" id="{39E38267-BCE0-4DC0-9B60-F36402768EB2}"/>
              </a:ext>
            </a:extLst>
          </p:cNvPr>
          <p:cNvSpPr/>
          <p:nvPr/>
        </p:nvSpPr>
        <p:spPr>
          <a:xfrm>
            <a:off x="7599002" y="4766135"/>
            <a:ext cx="749147" cy="57287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读取</a:t>
            </a:r>
          </a:p>
        </p:txBody>
      </p:sp>
      <p:cxnSp>
        <p:nvCxnSpPr>
          <p:cNvPr id="26" name="直接连接符 25">
            <a:extLst>
              <a:ext uri="{FF2B5EF4-FFF2-40B4-BE49-F238E27FC236}">
                <a16:creationId xmlns:a16="http://schemas.microsoft.com/office/drawing/2014/main" xmlns="" id="{1D86EBF8-37FF-4832-80BA-8D8C5F119437}"/>
              </a:ext>
            </a:extLst>
          </p:cNvPr>
          <p:cNvCxnSpPr/>
          <p:nvPr/>
        </p:nvCxnSpPr>
        <p:spPr>
          <a:xfrm>
            <a:off x="7275378" y="1446309"/>
            <a:ext cx="0" cy="485549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5608061F-B287-457F-BA3C-E642F53FA688}"/>
              </a:ext>
            </a:extLst>
          </p:cNvPr>
          <p:cNvCxnSpPr>
            <a:cxnSpLocks/>
          </p:cNvCxnSpPr>
          <p:nvPr/>
        </p:nvCxnSpPr>
        <p:spPr>
          <a:xfrm flipH="1" flipV="1">
            <a:off x="7282152" y="1784734"/>
            <a:ext cx="316850" cy="72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1340525D-0760-4336-B5A7-DF47DF059844}"/>
              </a:ext>
            </a:extLst>
          </p:cNvPr>
          <p:cNvCxnSpPr>
            <a:cxnSpLocks/>
          </p:cNvCxnSpPr>
          <p:nvPr/>
        </p:nvCxnSpPr>
        <p:spPr>
          <a:xfrm flipH="1" flipV="1">
            <a:off x="7282152" y="5869351"/>
            <a:ext cx="316850" cy="72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A58130AB-361E-41E7-8631-2F48C3DBEF9F}"/>
              </a:ext>
            </a:extLst>
          </p:cNvPr>
          <p:cNvCxnSpPr>
            <a:cxnSpLocks/>
          </p:cNvCxnSpPr>
          <p:nvPr/>
        </p:nvCxnSpPr>
        <p:spPr>
          <a:xfrm flipH="1" flipV="1">
            <a:off x="7282152" y="2601657"/>
            <a:ext cx="316850" cy="72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727D5885-55BD-4BDB-AF41-71E4A82EB0C9}"/>
              </a:ext>
            </a:extLst>
          </p:cNvPr>
          <p:cNvCxnSpPr>
            <a:cxnSpLocks/>
          </p:cNvCxnSpPr>
          <p:nvPr/>
        </p:nvCxnSpPr>
        <p:spPr>
          <a:xfrm flipH="1" flipV="1">
            <a:off x="7282152" y="3418580"/>
            <a:ext cx="316850" cy="72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7C918FB6-79C3-4D13-B481-CE65D2F8EC78}"/>
              </a:ext>
            </a:extLst>
          </p:cNvPr>
          <p:cNvCxnSpPr>
            <a:cxnSpLocks/>
          </p:cNvCxnSpPr>
          <p:nvPr/>
        </p:nvCxnSpPr>
        <p:spPr>
          <a:xfrm flipH="1" flipV="1">
            <a:off x="7282152" y="4235503"/>
            <a:ext cx="316850" cy="72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93D9ED68-0DB0-4110-A85A-2006B08CB1E0}"/>
              </a:ext>
            </a:extLst>
          </p:cNvPr>
          <p:cNvCxnSpPr>
            <a:cxnSpLocks/>
          </p:cNvCxnSpPr>
          <p:nvPr/>
        </p:nvCxnSpPr>
        <p:spPr>
          <a:xfrm flipH="1" flipV="1">
            <a:off x="7282152" y="5052426"/>
            <a:ext cx="316850" cy="72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xmlns="" id="{B6F0E3A6-DCBD-4D57-A8BF-255695765F37}"/>
              </a:ext>
            </a:extLst>
          </p:cNvPr>
          <p:cNvCxnSpPr>
            <a:stCxn id="15" idx="3"/>
            <a:endCxn id="16" idx="3"/>
          </p:cNvCxnSpPr>
          <p:nvPr/>
        </p:nvCxnSpPr>
        <p:spPr>
          <a:xfrm flipV="1">
            <a:off x="8348149" y="5052574"/>
            <a:ext cx="12700" cy="816777"/>
          </a:xfrm>
          <a:prstGeom prst="bentConnector3">
            <a:avLst>
              <a:gd name="adj1" fmla="val 2407228"/>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音频 26">
            <a:hlinkClick r:id="" action="ppaction://media"/>
            <a:extLst>
              <a:ext uri="{FF2B5EF4-FFF2-40B4-BE49-F238E27FC236}">
                <a16:creationId xmlns:a16="http://schemas.microsoft.com/office/drawing/2014/main" xmlns="" id="{08BC8DCC-A3C4-49B3-A016-96B52A178F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1766797225"/>
      </p:ext>
    </p:extLst>
  </p:cSld>
  <p:clrMapOvr>
    <a:masterClrMapping/>
  </p:clrMapOvr>
  <mc:AlternateContent xmlns:mc="http://schemas.openxmlformats.org/markup-compatibility/2006" xmlns:p14="http://schemas.microsoft.com/office/powerpoint/2010/main">
    <mc:Choice Requires="p14">
      <p:transition spd="slow" p14:dur="2000" advTm="86878"/>
    </mc:Choice>
    <mc:Fallback xmlns="">
      <p:transition spd="slow" advTm="86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存在的问题</a:t>
            </a:r>
          </a:p>
        </p:txBody>
      </p:sp>
      <p:sp>
        <p:nvSpPr>
          <p:cNvPr id="3" name="内容占位符 2"/>
          <p:cNvSpPr>
            <a:spLocks noGrp="1"/>
          </p:cNvSpPr>
          <p:nvPr>
            <p:ph idx="1"/>
          </p:nvPr>
        </p:nvSpPr>
        <p:spPr>
          <a:xfrm>
            <a:off x="461963" y="1457324"/>
            <a:ext cx="8318480" cy="5264147"/>
          </a:xfrm>
        </p:spPr>
        <p:txBody>
          <a:bodyPr>
            <a:normAutofit/>
          </a:bodyPr>
          <a:lstStyle/>
          <a:p>
            <a:r>
              <a:rPr lang="zh-CN" altLang="en-US" sz="2600" dirty="0"/>
              <a:t>一些文件流处理的细节被忽视</a:t>
            </a:r>
            <a:endParaRPr lang="en-US" altLang="zh-CN" sz="2600" dirty="0"/>
          </a:p>
          <a:p>
            <a:pPr marL="0" indent="0">
              <a:lnSpc>
                <a:spcPts val="1400"/>
              </a:lnSpc>
              <a:spcBef>
                <a:spcPts val="400"/>
              </a:spcBef>
              <a:buNone/>
            </a:pPr>
            <a:r>
              <a:rPr lang="en-US" altLang="zh-CN" sz="1600" dirty="0">
                <a:solidFill>
                  <a:srgbClr val="0000FF"/>
                </a:solidFill>
                <a:latin typeface="新宋体" panose="02010609030101010101" pitchFamily="49" charset="-122"/>
                <a:ea typeface="新宋体" panose="02010609030101010101" pitchFamily="49" charset="-122"/>
              </a:rPr>
              <a:t> </a:t>
            </a:r>
            <a:r>
              <a:rPr lang="en-US" altLang="zh-CN" sz="1600" dirty="0">
                <a:solidFill>
                  <a:srgbClr val="000000"/>
                </a:solidFill>
                <a:latin typeface="新宋体" panose="02010609030101010101" pitchFamily="49" charset="-122"/>
                <a:ea typeface="新宋体" panose="02010609030101010101" pitchFamily="49" charset="-122"/>
              </a:rPr>
              <a:t>1</a:t>
            </a:r>
            <a:r>
              <a:rPr lang="en-US" altLang="zh-CN" sz="1600" dirty="0">
                <a:solidFill>
                  <a:srgbClr val="0000FF"/>
                </a:solidFill>
                <a:latin typeface="新宋体" panose="02010609030101010101" pitchFamily="49" charset="-122"/>
                <a:ea typeface="新宋体" panose="02010609030101010101" pitchFamily="49" charset="-122"/>
              </a:rPr>
              <a:t> bool</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2B91AF"/>
                </a:solidFill>
                <a:latin typeface="新宋体" panose="02010609030101010101" pitchFamily="49" charset="-122"/>
                <a:ea typeface="新宋体" panose="02010609030101010101" pitchFamily="49" charset="-122"/>
              </a:rPr>
              <a:t>CP_IntVector</a:t>
            </a:r>
            <a:r>
              <a:rPr lang="en-US" altLang="zh-CN" sz="1600" dirty="0">
                <a:solidFill>
                  <a:srgbClr val="000000"/>
                </a:solidFill>
                <a:latin typeface="新宋体" panose="02010609030101010101" pitchFamily="49" charset="-122"/>
                <a:ea typeface="新宋体" panose="02010609030101010101" pitchFamily="49" charset="-122"/>
              </a:rPr>
              <a:t>::</a:t>
            </a:r>
            <a:r>
              <a:rPr lang="en-US" altLang="zh-CN" sz="1600" dirty="0" err="1">
                <a:solidFill>
                  <a:srgbClr val="000000"/>
                </a:solidFill>
                <a:latin typeface="新宋体" panose="02010609030101010101" pitchFamily="49" charset="-122"/>
                <a:ea typeface="新宋体" panose="02010609030101010101" pitchFamily="49" charset="-122"/>
              </a:rPr>
              <a:t>mb_readFile</a:t>
            </a:r>
            <a:r>
              <a:rPr lang="en-US" altLang="zh-CN" sz="1600" dirty="0">
                <a:solidFill>
                  <a:srgbClr val="000000"/>
                </a:solidFill>
                <a:latin typeface="新宋体" panose="02010609030101010101" pitchFamily="49" charset="-122"/>
                <a:ea typeface="新宋体" panose="02010609030101010101" pitchFamily="49" charset="-122"/>
              </a:rPr>
              <a:t>(</a:t>
            </a:r>
            <a:r>
              <a:rPr lang="en-US" altLang="zh-CN" sz="1600" dirty="0">
                <a:solidFill>
                  <a:srgbClr val="0000FF"/>
                </a:solidFill>
                <a:latin typeface="新宋体" panose="02010609030101010101" pitchFamily="49" charset="-122"/>
                <a:ea typeface="新宋体" panose="02010609030101010101" pitchFamily="49" charset="-122"/>
              </a:rPr>
              <a:t>const</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FF"/>
                </a:solidFill>
                <a:latin typeface="新宋体" panose="02010609030101010101" pitchFamily="49" charset="-122"/>
                <a:ea typeface="新宋体" panose="02010609030101010101" pitchFamily="49" charset="-122"/>
              </a:rPr>
              <a:t>char</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808080"/>
                </a:solidFill>
                <a:latin typeface="新宋体" panose="02010609030101010101" pitchFamily="49" charset="-122"/>
                <a:ea typeface="新宋体" panose="02010609030101010101" pitchFamily="49" charset="-122"/>
              </a:rPr>
              <a:t>filename</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2 {</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3     </a:t>
            </a:r>
            <a:r>
              <a:rPr lang="en-US" altLang="zh-CN" sz="1600" dirty="0" err="1">
                <a:solidFill>
                  <a:srgbClr val="2B91AF"/>
                </a:solidFill>
                <a:latin typeface="新宋体" panose="02010609030101010101" pitchFamily="49" charset="-122"/>
                <a:ea typeface="新宋体" panose="02010609030101010101" pitchFamily="49" charset="-122"/>
              </a:rPr>
              <a:t>ifstream</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fileObject</a:t>
            </a:r>
            <a:r>
              <a:rPr lang="en-US" altLang="zh-CN" sz="1600" dirty="0">
                <a:solidFill>
                  <a:srgbClr val="000000"/>
                </a:solidFill>
                <a:latin typeface="新宋体" panose="02010609030101010101" pitchFamily="49" charset="-122"/>
                <a:ea typeface="新宋体" panose="02010609030101010101" pitchFamily="49" charset="-122"/>
              </a:rPr>
              <a:t>(</a:t>
            </a:r>
            <a:r>
              <a:rPr lang="en-US" altLang="zh-CN" sz="1600" dirty="0">
                <a:solidFill>
                  <a:srgbClr val="808080"/>
                </a:solidFill>
                <a:latin typeface="新宋体" panose="02010609030101010101" pitchFamily="49" charset="-122"/>
                <a:ea typeface="新宋体" panose="02010609030101010101" pitchFamily="49" charset="-122"/>
              </a:rPr>
              <a:t>filename</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4     </a:t>
            </a:r>
            <a:r>
              <a:rPr lang="en-US" altLang="zh-CN" sz="1600" dirty="0">
                <a:solidFill>
                  <a:srgbClr val="0000FF"/>
                </a:solidFill>
                <a:latin typeface="新宋体" panose="02010609030101010101" pitchFamily="49" charset="-122"/>
                <a:ea typeface="新宋体" panose="02010609030101010101" pitchFamily="49" charset="-122"/>
              </a:rPr>
              <a:t>if</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fileObject.fail</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FF"/>
                </a:solidFill>
                <a:latin typeface="新宋体" panose="02010609030101010101" pitchFamily="49" charset="-122"/>
                <a:ea typeface="新宋体" panose="02010609030101010101" pitchFamily="49" charset="-122"/>
              </a:rPr>
              <a:t>return</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FF"/>
                </a:solidFill>
                <a:latin typeface="新宋体" panose="02010609030101010101" pitchFamily="49" charset="-122"/>
                <a:ea typeface="新宋体" panose="02010609030101010101" pitchFamily="49" charset="-122"/>
              </a:rPr>
              <a:t>false</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8000"/>
                </a:solidFill>
                <a:latin typeface="新宋体" panose="02010609030101010101" pitchFamily="49" charset="-122"/>
                <a:ea typeface="新宋体" panose="02010609030101010101" pitchFamily="49" charset="-122"/>
              </a:rPr>
              <a:t>// if</a:t>
            </a:r>
            <a:r>
              <a:rPr lang="zh-CN" altLang="en-US" sz="1600" dirty="0">
                <a:solidFill>
                  <a:srgbClr val="008000"/>
                </a:solidFill>
                <a:latin typeface="新宋体" panose="02010609030101010101" pitchFamily="49" charset="-122"/>
                <a:ea typeface="新宋体" panose="02010609030101010101" pitchFamily="49" charset="-122"/>
              </a:rPr>
              <a:t>结束</a:t>
            </a:r>
            <a:endParaRPr lang="en-US" altLang="zh-CN" sz="1600" dirty="0">
              <a:solidFill>
                <a:srgbClr val="000000"/>
              </a:solidFill>
              <a:latin typeface="新宋体" panose="02010609030101010101" pitchFamily="49" charset="-122"/>
              <a:ea typeface="新宋体" panose="02010609030101010101" pitchFamily="49" charset="-122"/>
            </a:endParaRPr>
          </a:p>
          <a:p>
            <a:pPr marL="0" indent="0">
              <a:lnSpc>
                <a:spcPts val="1400"/>
              </a:lnSpc>
              <a:spcBef>
                <a:spcPts val="400"/>
              </a:spcBef>
              <a:buNone/>
            </a:pPr>
            <a:r>
              <a:rPr lang="en-US" altLang="zh-CN" sz="1600" dirty="0">
                <a:solidFill>
                  <a:srgbClr val="0000FF"/>
                </a:solidFill>
                <a:latin typeface="新宋体" panose="02010609030101010101" pitchFamily="49" charset="-122"/>
                <a:ea typeface="新宋体" panose="02010609030101010101" pitchFamily="49" charset="-122"/>
              </a:rPr>
              <a:t> </a:t>
            </a:r>
            <a:r>
              <a:rPr lang="en-US" altLang="zh-CN" sz="1600" dirty="0">
                <a:solidFill>
                  <a:srgbClr val="000000"/>
                </a:solidFill>
                <a:latin typeface="新宋体" panose="02010609030101010101" pitchFamily="49" charset="-122"/>
                <a:ea typeface="新宋体" panose="02010609030101010101" pitchFamily="49" charset="-122"/>
              </a:rPr>
              <a:t>5</a:t>
            </a:r>
            <a:r>
              <a:rPr lang="en-US" altLang="zh-CN" sz="1600" dirty="0">
                <a:solidFill>
                  <a:srgbClr val="0000FF"/>
                </a:solidFill>
                <a:latin typeface="新宋体" panose="02010609030101010101" pitchFamily="49" charset="-122"/>
                <a:ea typeface="新宋体" panose="02010609030101010101" pitchFamily="49" charset="-122"/>
              </a:rPr>
              <a:t>     int</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i</a:t>
            </a:r>
            <a:r>
              <a:rPr lang="en-US" altLang="zh-CN" sz="1600" dirty="0">
                <a:solidFill>
                  <a:srgbClr val="000000"/>
                </a:solidFill>
                <a:latin typeface="新宋体" panose="02010609030101010101" pitchFamily="49" charset="-122"/>
                <a:ea typeface="新宋体" panose="02010609030101010101" pitchFamily="49" charset="-122"/>
              </a:rPr>
              <a:t>, c;</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6     </a:t>
            </a:r>
            <a:r>
              <a:rPr lang="en-US" altLang="zh-CN" sz="1600" dirty="0">
                <a:solidFill>
                  <a:srgbClr val="0000FF"/>
                </a:solidFill>
                <a:latin typeface="新宋体" panose="02010609030101010101" pitchFamily="49" charset="-122"/>
                <a:ea typeface="新宋体" panose="02010609030101010101" pitchFamily="49" charset="-122"/>
              </a:rPr>
              <a:t>do</a:t>
            </a:r>
            <a:endParaRPr lang="en-US" altLang="zh-CN" sz="1600" dirty="0">
              <a:solidFill>
                <a:srgbClr val="000000"/>
              </a:solidFill>
              <a:latin typeface="新宋体" panose="02010609030101010101" pitchFamily="49" charset="-122"/>
              <a:ea typeface="新宋体" panose="02010609030101010101" pitchFamily="49" charset="-122"/>
            </a:endParaRP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7 </a:t>
            </a:r>
            <a:r>
              <a:rPr lang="zh-CN" altLang="en-US"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8         </a:t>
            </a:r>
            <a:r>
              <a:rPr lang="en-US" altLang="zh-CN" sz="1600" dirty="0" err="1">
                <a:solidFill>
                  <a:srgbClr val="000000"/>
                </a:solidFill>
                <a:latin typeface="新宋体" panose="02010609030101010101" pitchFamily="49" charset="-122"/>
                <a:ea typeface="新宋体" panose="02010609030101010101" pitchFamily="49" charset="-122"/>
              </a:rPr>
              <a:t>fileObject</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8080"/>
                </a:solidFill>
                <a:latin typeface="新宋体" panose="02010609030101010101" pitchFamily="49" charset="-122"/>
                <a:ea typeface="新宋体" panose="02010609030101010101" pitchFamily="49" charset="-122"/>
              </a:rPr>
              <a:t>&gt;&gt;</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i</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9         </a:t>
            </a:r>
            <a:r>
              <a:rPr lang="en-US" altLang="zh-CN" sz="1600" dirty="0">
                <a:solidFill>
                  <a:srgbClr val="0000FF"/>
                </a:solidFill>
                <a:latin typeface="新宋体" panose="02010609030101010101" pitchFamily="49" charset="-122"/>
                <a:ea typeface="新宋体" panose="02010609030101010101" pitchFamily="49" charset="-122"/>
              </a:rPr>
              <a:t>if</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fileObject.good</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m_data.push_back</a:t>
            </a:r>
            <a:r>
              <a:rPr lang="en-US" altLang="zh-CN" sz="1600" dirty="0">
                <a:solidFill>
                  <a:srgbClr val="000000"/>
                </a:solidFill>
                <a:latin typeface="新宋体" panose="02010609030101010101" pitchFamily="49" charset="-122"/>
                <a:ea typeface="新宋体" panose="02010609030101010101" pitchFamily="49" charset="-122"/>
              </a:rPr>
              <a:t>(</a:t>
            </a:r>
            <a:r>
              <a:rPr lang="en-US" altLang="zh-CN" sz="1600" dirty="0" err="1">
                <a:solidFill>
                  <a:srgbClr val="000000"/>
                </a:solidFill>
                <a:latin typeface="新宋体" panose="02010609030101010101" pitchFamily="49" charset="-122"/>
                <a:ea typeface="新宋体" panose="02010609030101010101" pitchFamily="49" charset="-122"/>
              </a:rPr>
              <a:t>i</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10         </a:t>
            </a:r>
            <a:r>
              <a:rPr lang="en-US" altLang="zh-CN" sz="1600" dirty="0">
                <a:solidFill>
                  <a:srgbClr val="0000FF"/>
                </a:solidFill>
                <a:latin typeface="新宋体" panose="02010609030101010101" pitchFamily="49" charset="-122"/>
                <a:ea typeface="新宋体" panose="02010609030101010101" pitchFamily="49" charset="-122"/>
              </a:rPr>
              <a:t>else</a:t>
            </a:r>
            <a:endParaRPr lang="en-US" altLang="zh-CN" sz="1600" dirty="0">
              <a:solidFill>
                <a:srgbClr val="000000"/>
              </a:solidFill>
              <a:latin typeface="新宋体" panose="02010609030101010101" pitchFamily="49" charset="-122"/>
              <a:ea typeface="新宋体" panose="02010609030101010101" pitchFamily="49" charset="-122"/>
            </a:endParaRP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11 </a:t>
            </a:r>
            <a:r>
              <a:rPr lang="zh-CN" altLang="en-US"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12             </a:t>
            </a:r>
            <a:r>
              <a:rPr lang="en-US" altLang="zh-CN" sz="1600" dirty="0" err="1">
                <a:solidFill>
                  <a:srgbClr val="000000"/>
                </a:solidFill>
                <a:latin typeface="新宋体" panose="02010609030101010101" pitchFamily="49" charset="-122"/>
                <a:ea typeface="新宋体" panose="02010609030101010101" pitchFamily="49" charset="-122"/>
              </a:rPr>
              <a:t>fileObject.clear</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13             c = </a:t>
            </a:r>
            <a:r>
              <a:rPr lang="en-US" altLang="zh-CN" sz="1600" dirty="0" err="1">
                <a:solidFill>
                  <a:srgbClr val="000000"/>
                </a:solidFill>
                <a:latin typeface="新宋体" panose="02010609030101010101" pitchFamily="49" charset="-122"/>
                <a:ea typeface="新宋体" panose="02010609030101010101" pitchFamily="49" charset="-122"/>
              </a:rPr>
              <a:t>fileObject.get</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14         } </a:t>
            </a:r>
            <a:r>
              <a:rPr lang="en-US" altLang="zh-CN" sz="1600" dirty="0">
                <a:solidFill>
                  <a:srgbClr val="008000"/>
                </a:solidFill>
                <a:latin typeface="新宋体" panose="02010609030101010101" pitchFamily="49" charset="-122"/>
                <a:ea typeface="新宋体" panose="02010609030101010101" pitchFamily="49" charset="-122"/>
              </a:rPr>
              <a:t>// if/else</a:t>
            </a:r>
            <a:r>
              <a:rPr lang="zh-CN" altLang="en-US" sz="1600" dirty="0">
                <a:solidFill>
                  <a:srgbClr val="008000"/>
                </a:solidFill>
                <a:latin typeface="新宋体" panose="02010609030101010101" pitchFamily="49" charset="-122"/>
                <a:ea typeface="新宋体" panose="02010609030101010101" pitchFamily="49" charset="-122"/>
              </a:rPr>
              <a:t>结束</a:t>
            </a:r>
            <a:endParaRPr lang="zh-CN" altLang="en-US" sz="1600" dirty="0">
              <a:solidFill>
                <a:srgbClr val="000000"/>
              </a:solidFill>
              <a:latin typeface="新宋体" panose="02010609030101010101" pitchFamily="49" charset="-122"/>
              <a:ea typeface="新宋体" panose="02010609030101010101" pitchFamily="49" charset="-122"/>
            </a:endParaRP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15     } </a:t>
            </a:r>
            <a:r>
              <a:rPr lang="en-US" altLang="zh-CN" sz="1600" dirty="0">
                <a:solidFill>
                  <a:srgbClr val="0000FF"/>
                </a:solidFill>
                <a:latin typeface="新宋体" panose="02010609030101010101" pitchFamily="49" charset="-122"/>
                <a:ea typeface="新宋体" panose="02010609030101010101" pitchFamily="49" charset="-122"/>
              </a:rPr>
              <a:t>while</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fileObject.eof</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16     </a:t>
            </a:r>
            <a:r>
              <a:rPr lang="en-US" altLang="zh-CN" sz="1600" dirty="0" err="1">
                <a:solidFill>
                  <a:srgbClr val="000000"/>
                </a:solidFill>
                <a:latin typeface="新宋体" panose="02010609030101010101" pitchFamily="49" charset="-122"/>
                <a:ea typeface="新宋体" panose="02010609030101010101" pitchFamily="49" charset="-122"/>
              </a:rPr>
              <a:t>fileObject.close</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17     </a:t>
            </a:r>
            <a:r>
              <a:rPr lang="en-US" altLang="zh-CN" sz="1600" dirty="0">
                <a:solidFill>
                  <a:srgbClr val="0000FF"/>
                </a:solidFill>
                <a:latin typeface="新宋体" panose="02010609030101010101" pitchFamily="49" charset="-122"/>
                <a:ea typeface="新宋体" panose="02010609030101010101" pitchFamily="49" charset="-122"/>
              </a:rPr>
              <a:t>if</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m_data.size</a:t>
            </a:r>
            <a:r>
              <a:rPr lang="en-US" altLang="zh-CN" sz="1600" dirty="0">
                <a:solidFill>
                  <a:srgbClr val="000000"/>
                </a:solidFill>
                <a:latin typeface="新宋体" panose="02010609030101010101" pitchFamily="49" charset="-122"/>
                <a:ea typeface="新宋体" panose="02010609030101010101" pitchFamily="49" charset="-122"/>
              </a:rPr>
              <a:t>() &lt;= 0) </a:t>
            </a:r>
            <a:r>
              <a:rPr lang="en-US" altLang="zh-CN" sz="1600" dirty="0">
                <a:solidFill>
                  <a:srgbClr val="0000FF"/>
                </a:solidFill>
                <a:latin typeface="新宋体" panose="02010609030101010101" pitchFamily="49" charset="-122"/>
                <a:ea typeface="新宋体" panose="02010609030101010101" pitchFamily="49" charset="-122"/>
              </a:rPr>
              <a:t>return</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FF"/>
                </a:solidFill>
                <a:latin typeface="新宋体" panose="02010609030101010101" pitchFamily="49" charset="-122"/>
                <a:ea typeface="新宋体" panose="02010609030101010101" pitchFamily="49" charset="-122"/>
              </a:rPr>
              <a:t>false</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8000"/>
                </a:solidFill>
                <a:latin typeface="新宋体" panose="02010609030101010101" pitchFamily="49" charset="-122"/>
                <a:ea typeface="新宋体" panose="02010609030101010101" pitchFamily="49" charset="-122"/>
              </a:rPr>
              <a:t>// if</a:t>
            </a:r>
            <a:r>
              <a:rPr lang="zh-CN" altLang="en-US" sz="1600" dirty="0">
                <a:solidFill>
                  <a:srgbClr val="008000"/>
                </a:solidFill>
                <a:latin typeface="新宋体" panose="02010609030101010101" pitchFamily="49" charset="-122"/>
                <a:ea typeface="新宋体" panose="02010609030101010101" pitchFamily="49" charset="-122"/>
              </a:rPr>
              <a:t>结束</a:t>
            </a:r>
            <a:endParaRPr lang="zh-CN" altLang="en-US" sz="1600" dirty="0">
              <a:solidFill>
                <a:srgbClr val="000000"/>
              </a:solidFill>
              <a:latin typeface="新宋体" panose="02010609030101010101" pitchFamily="49" charset="-122"/>
              <a:ea typeface="新宋体" panose="02010609030101010101" pitchFamily="49" charset="-122"/>
            </a:endParaRP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18     </a:t>
            </a:r>
            <a:r>
              <a:rPr lang="en-US" altLang="zh-CN" sz="1600" dirty="0">
                <a:solidFill>
                  <a:srgbClr val="0000FF"/>
                </a:solidFill>
                <a:latin typeface="新宋体" panose="02010609030101010101" pitchFamily="49" charset="-122"/>
                <a:ea typeface="新宋体" panose="02010609030101010101" pitchFamily="49" charset="-122"/>
              </a:rPr>
              <a:t>return</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FF"/>
                </a:solidFill>
                <a:latin typeface="新宋体" panose="02010609030101010101" pitchFamily="49" charset="-122"/>
                <a:ea typeface="新宋体" panose="02010609030101010101" pitchFamily="49" charset="-122"/>
              </a:rPr>
              <a:t>true</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19 } </a:t>
            </a:r>
            <a:r>
              <a:rPr lang="en-US" altLang="zh-CN" sz="1600" dirty="0">
                <a:solidFill>
                  <a:srgbClr val="008000"/>
                </a:solidFill>
                <a:latin typeface="新宋体" panose="02010609030101010101" pitchFamily="49" charset="-122"/>
                <a:ea typeface="新宋体" panose="02010609030101010101" pitchFamily="49" charset="-122"/>
              </a:rPr>
              <a:t>// </a:t>
            </a:r>
            <a:r>
              <a:rPr lang="zh-CN" altLang="en-US" sz="1600" dirty="0">
                <a:solidFill>
                  <a:srgbClr val="008000"/>
                </a:solidFill>
                <a:latin typeface="新宋体" panose="02010609030101010101" pitchFamily="49" charset="-122"/>
                <a:ea typeface="新宋体" panose="02010609030101010101" pitchFamily="49" charset="-122"/>
              </a:rPr>
              <a:t>类</a:t>
            </a:r>
            <a:r>
              <a:rPr lang="en-US" altLang="zh-CN" sz="1600" dirty="0" err="1">
                <a:solidFill>
                  <a:srgbClr val="008000"/>
                </a:solidFill>
                <a:latin typeface="新宋体" panose="02010609030101010101" pitchFamily="49" charset="-122"/>
                <a:ea typeface="新宋体" panose="02010609030101010101" pitchFamily="49" charset="-122"/>
              </a:rPr>
              <a:t>CP_IntVector</a:t>
            </a:r>
            <a:r>
              <a:rPr lang="zh-CN" altLang="en-US" sz="1600" dirty="0">
                <a:solidFill>
                  <a:srgbClr val="008000"/>
                </a:solidFill>
                <a:latin typeface="新宋体" panose="02010609030101010101" pitchFamily="49" charset="-122"/>
                <a:ea typeface="新宋体" panose="02010609030101010101" pitchFamily="49" charset="-122"/>
              </a:rPr>
              <a:t>的成员函数</a:t>
            </a:r>
            <a:r>
              <a:rPr lang="en-US" altLang="zh-CN" sz="1600" dirty="0" err="1">
                <a:solidFill>
                  <a:srgbClr val="008000"/>
                </a:solidFill>
                <a:latin typeface="新宋体" panose="02010609030101010101" pitchFamily="49" charset="-122"/>
                <a:ea typeface="新宋体" panose="02010609030101010101" pitchFamily="49" charset="-122"/>
              </a:rPr>
              <a:t>mb_readFile</a:t>
            </a:r>
            <a:r>
              <a:rPr lang="zh-CN" altLang="en-US" sz="1600" dirty="0">
                <a:solidFill>
                  <a:srgbClr val="008000"/>
                </a:solidFill>
                <a:latin typeface="新宋体" panose="02010609030101010101" pitchFamily="49" charset="-122"/>
                <a:ea typeface="新宋体" panose="02010609030101010101" pitchFamily="49" charset="-122"/>
              </a:rPr>
              <a:t>结束</a:t>
            </a:r>
            <a:endParaRPr lang="en-US" altLang="zh-CN" sz="1600" dirty="0">
              <a:solidFill>
                <a:srgbClr val="008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18935C1D-3DEC-475C-8129-2CB307D07981}"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dirty="0"/>
              <a:t>雍俊海</a:t>
            </a:r>
            <a:r>
              <a:rPr lang="en-US" altLang="zh-CN" dirty="0"/>
              <a:t>: </a:t>
            </a:r>
            <a:r>
              <a:rPr lang="zh-CN" altLang="en-US" dirty="0"/>
              <a:t>面向对象程序设计基础</a:t>
            </a:r>
          </a:p>
        </p:txBody>
      </p:sp>
      <p:sp>
        <p:nvSpPr>
          <p:cNvPr id="16" name="Text Box 5">
            <a:extLst>
              <a:ext uri="{FF2B5EF4-FFF2-40B4-BE49-F238E27FC236}">
                <a16:creationId xmlns:a16="http://schemas.microsoft.com/office/drawing/2014/main" xmlns="" id="{B0DED2ED-3B1C-4135-B590-6B3052D41216}"/>
              </a:ext>
            </a:extLst>
          </p:cNvPr>
          <p:cNvSpPr txBox="1">
            <a:spLocks noChangeArrowheads="1"/>
          </p:cNvSpPr>
          <p:nvPr/>
        </p:nvSpPr>
        <p:spPr bwMode="auto">
          <a:xfrm>
            <a:off x="6264907" y="1893830"/>
            <a:ext cx="2692552" cy="933759"/>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None/>
            </a:pPr>
            <a:r>
              <a:rPr lang="zh-CN" altLang="en-US" sz="2000" dirty="0">
                <a:ea typeface="楷体_GB2312" pitchFamily="49" charset="-122"/>
                <a:sym typeface="Wingdings" panose="05000000000000000000" pitchFamily="2" charset="2"/>
              </a:rPr>
              <a:t>代码的排版不太规范，</a:t>
            </a:r>
            <a:endParaRPr lang="en-US" altLang="zh-CN" sz="2000" dirty="0">
              <a:ea typeface="楷体_GB2312" pitchFamily="49" charset="-122"/>
              <a:sym typeface="Wingdings" panose="05000000000000000000" pitchFamily="2" charset="2"/>
            </a:endParaRPr>
          </a:p>
          <a:p>
            <a:pPr algn="ctr" eaLnBrk="1" hangingPunct="1">
              <a:spcBef>
                <a:spcPct val="0"/>
              </a:spcBef>
              <a:buNone/>
            </a:pPr>
            <a:r>
              <a:rPr lang="zh-CN" altLang="en-US" sz="2000" dirty="0">
                <a:ea typeface="楷体_GB2312" pitchFamily="49" charset="-122"/>
                <a:sym typeface="Wingdings" panose="05000000000000000000" pitchFamily="2" charset="2"/>
              </a:rPr>
              <a:t>仅用于举例</a:t>
            </a:r>
          </a:p>
        </p:txBody>
      </p:sp>
      <p:sp>
        <p:nvSpPr>
          <p:cNvPr id="9" name="矩形 8">
            <a:extLst>
              <a:ext uri="{FF2B5EF4-FFF2-40B4-BE49-F238E27FC236}">
                <a16:creationId xmlns:a16="http://schemas.microsoft.com/office/drawing/2014/main" xmlns="" id="{9F20EA70-353F-4A99-8A49-EEC30C69F397}"/>
              </a:ext>
            </a:extLst>
          </p:cNvPr>
          <p:cNvSpPr/>
          <p:nvPr/>
        </p:nvSpPr>
        <p:spPr>
          <a:xfrm>
            <a:off x="1211859" y="2599980"/>
            <a:ext cx="2357610" cy="223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C4EC76E9-9E61-4602-830D-B10D5CC158EA}"/>
              </a:ext>
            </a:extLst>
          </p:cNvPr>
          <p:cNvSpPr/>
          <p:nvPr/>
        </p:nvSpPr>
        <p:spPr>
          <a:xfrm>
            <a:off x="1650697" y="3743662"/>
            <a:ext cx="2357610" cy="223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BE89ECC9-7D62-45BB-B56C-6E5C24ED7BD3}"/>
              </a:ext>
            </a:extLst>
          </p:cNvPr>
          <p:cNvSpPr/>
          <p:nvPr/>
        </p:nvSpPr>
        <p:spPr>
          <a:xfrm>
            <a:off x="2047305" y="4424510"/>
            <a:ext cx="2227243" cy="4628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音频 13">
            <a:hlinkClick r:id="" action="ppaction://media"/>
            <a:extLst>
              <a:ext uri="{FF2B5EF4-FFF2-40B4-BE49-F238E27FC236}">
                <a16:creationId xmlns:a16="http://schemas.microsoft.com/office/drawing/2014/main" xmlns="" id="{F58DD51B-785A-414F-8FBB-41366D9019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3024563917"/>
      </p:ext>
    </p:extLst>
  </p:cSld>
  <p:clrMapOvr>
    <a:masterClrMapping/>
  </p:clrMapOvr>
  <mc:AlternateContent xmlns:mc="http://schemas.openxmlformats.org/markup-compatibility/2006" xmlns:p14="http://schemas.microsoft.com/office/powerpoint/2010/main">
    <mc:Choice Requires="p14">
      <p:transition spd="slow" p14:dur="2000" advTm="24417"/>
    </mc:Choice>
    <mc:Fallback xmlns="">
      <p:transition spd="slow" advTm="24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存在的问题</a:t>
            </a:r>
          </a:p>
        </p:txBody>
      </p:sp>
      <p:sp>
        <p:nvSpPr>
          <p:cNvPr id="3" name="内容占位符 2"/>
          <p:cNvSpPr>
            <a:spLocks noGrp="1"/>
          </p:cNvSpPr>
          <p:nvPr>
            <p:ph idx="1"/>
          </p:nvPr>
        </p:nvSpPr>
        <p:spPr>
          <a:xfrm>
            <a:off x="461963" y="1457324"/>
            <a:ext cx="8318480" cy="5264147"/>
          </a:xfrm>
        </p:spPr>
        <p:txBody>
          <a:bodyPr>
            <a:normAutofit/>
          </a:bodyPr>
          <a:lstStyle/>
          <a:p>
            <a:r>
              <a:rPr lang="zh-CN" altLang="en-US" sz="2600" dirty="0"/>
              <a:t>一些文件流处理的细节被忽视</a:t>
            </a:r>
            <a:endParaRPr lang="en-US" altLang="zh-CN" sz="2600" dirty="0"/>
          </a:p>
          <a:p>
            <a:pPr marL="0" indent="0">
              <a:lnSpc>
                <a:spcPts val="1400"/>
              </a:lnSpc>
              <a:spcBef>
                <a:spcPts val="400"/>
              </a:spcBef>
              <a:buNone/>
            </a:pPr>
            <a:r>
              <a:rPr lang="en-US" altLang="zh-CN" sz="1600" dirty="0">
                <a:solidFill>
                  <a:srgbClr val="0000FF"/>
                </a:solidFill>
                <a:latin typeface="新宋体" panose="02010609030101010101" pitchFamily="49" charset="-122"/>
                <a:ea typeface="新宋体" panose="02010609030101010101" pitchFamily="49" charset="-122"/>
              </a:rPr>
              <a:t> </a:t>
            </a:r>
            <a:r>
              <a:rPr lang="en-US" altLang="zh-CN" sz="1600" dirty="0">
                <a:solidFill>
                  <a:srgbClr val="000000"/>
                </a:solidFill>
                <a:latin typeface="新宋体" panose="02010609030101010101" pitchFamily="49" charset="-122"/>
                <a:ea typeface="新宋体" panose="02010609030101010101" pitchFamily="49" charset="-122"/>
              </a:rPr>
              <a:t>1</a:t>
            </a:r>
            <a:r>
              <a:rPr lang="en-US" altLang="zh-CN" sz="1600" dirty="0">
                <a:solidFill>
                  <a:srgbClr val="0000FF"/>
                </a:solidFill>
                <a:latin typeface="新宋体" panose="02010609030101010101" pitchFamily="49" charset="-122"/>
                <a:ea typeface="新宋体" panose="02010609030101010101" pitchFamily="49" charset="-122"/>
              </a:rPr>
              <a:t> bool</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2B91AF"/>
                </a:solidFill>
                <a:latin typeface="新宋体" panose="02010609030101010101" pitchFamily="49" charset="-122"/>
                <a:ea typeface="新宋体" panose="02010609030101010101" pitchFamily="49" charset="-122"/>
              </a:rPr>
              <a:t>CP_IntVector</a:t>
            </a:r>
            <a:r>
              <a:rPr lang="en-US" altLang="zh-CN" sz="1600" dirty="0">
                <a:solidFill>
                  <a:srgbClr val="000000"/>
                </a:solidFill>
                <a:latin typeface="新宋体" panose="02010609030101010101" pitchFamily="49" charset="-122"/>
                <a:ea typeface="新宋体" panose="02010609030101010101" pitchFamily="49" charset="-122"/>
              </a:rPr>
              <a:t>::</a:t>
            </a:r>
            <a:r>
              <a:rPr lang="en-US" altLang="zh-CN" sz="1600" dirty="0" err="1">
                <a:solidFill>
                  <a:srgbClr val="000000"/>
                </a:solidFill>
                <a:latin typeface="新宋体" panose="02010609030101010101" pitchFamily="49" charset="-122"/>
                <a:ea typeface="新宋体" panose="02010609030101010101" pitchFamily="49" charset="-122"/>
              </a:rPr>
              <a:t>mb_readFile</a:t>
            </a:r>
            <a:r>
              <a:rPr lang="en-US" altLang="zh-CN" sz="1600" dirty="0">
                <a:solidFill>
                  <a:srgbClr val="000000"/>
                </a:solidFill>
                <a:latin typeface="新宋体" panose="02010609030101010101" pitchFamily="49" charset="-122"/>
                <a:ea typeface="新宋体" panose="02010609030101010101" pitchFamily="49" charset="-122"/>
              </a:rPr>
              <a:t>(</a:t>
            </a:r>
            <a:r>
              <a:rPr lang="en-US" altLang="zh-CN" sz="1600" dirty="0">
                <a:solidFill>
                  <a:srgbClr val="0000FF"/>
                </a:solidFill>
                <a:latin typeface="新宋体" panose="02010609030101010101" pitchFamily="49" charset="-122"/>
                <a:ea typeface="新宋体" panose="02010609030101010101" pitchFamily="49" charset="-122"/>
              </a:rPr>
              <a:t>const</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FF"/>
                </a:solidFill>
                <a:latin typeface="新宋体" panose="02010609030101010101" pitchFamily="49" charset="-122"/>
                <a:ea typeface="新宋体" panose="02010609030101010101" pitchFamily="49" charset="-122"/>
              </a:rPr>
              <a:t>char</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808080"/>
                </a:solidFill>
                <a:latin typeface="新宋体" panose="02010609030101010101" pitchFamily="49" charset="-122"/>
                <a:ea typeface="新宋体" panose="02010609030101010101" pitchFamily="49" charset="-122"/>
              </a:rPr>
              <a:t>filename</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2 {</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3     </a:t>
            </a:r>
            <a:r>
              <a:rPr lang="en-US" altLang="zh-CN" sz="1600" dirty="0" err="1">
                <a:solidFill>
                  <a:srgbClr val="2B91AF"/>
                </a:solidFill>
                <a:latin typeface="新宋体" panose="02010609030101010101" pitchFamily="49" charset="-122"/>
                <a:ea typeface="新宋体" panose="02010609030101010101" pitchFamily="49" charset="-122"/>
              </a:rPr>
              <a:t>ifstream</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fileObject</a:t>
            </a:r>
            <a:r>
              <a:rPr lang="en-US" altLang="zh-CN" sz="1600" dirty="0">
                <a:solidFill>
                  <a:srgbClr val="000000"/>
                </a:solidFill>
                <a:latin typeface="新宋体" panose="02010609030101010101" pitchFamily="49" charset="-122"/>
                <a:ea typeface="新宋体" panose="02010609030101010101" pitchFamily="49" charset="-122"/>
              </a:rPr>
              <a:t>(</a:t>
            </a:r>
            <a:r>
              <a:rPr lang="en-US" altLang="zh-CN" sz="1600" dirty="0">
                <a:solidFill>
                  <a:srgbClr val="808080"/>
                </a:solidFill>
                <a:latin typeface="新宋体" panose="02010609030101010101" pitchFamily="49" charset="-122"/>
                <a:ea typeface="新宋体" panose="02010609030101010101" pitchFamily="49" charset="-122"/>
              </a:rPr>
              <a:t>filename</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4     </a:t>
            </a:r>
            <a:r>
              <a:rPr lang="en-US" altLang="zh-CN" sz="1600" dirty="0">
                <a:solidFill>
                  <a:srgbClr val="0000FF"/>
                </a:solidFill>
                <a:latin typeface="新宋体" panose="02010609030101010101" pitchFamily="49" charset="-122"/>
                <a:ea typeface="新宋体" panose="02010609030101010101" pitchFamily="49" charset="-122"/>
              </a:rPr>
              <a:t>if</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fileObject.fail</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FF"/>
                </a:solidFill>
                <a:latin typeface="新宋体" panose="02010609030101010101" pitchFamily="49" charset="-122"/>
                <a:ea typeface="新宋体" panose="02010609030101010101" pitchFamily="49" charset="-122"/>
              </a:rPr>
              <a:t>return</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FF"/>
                </a:solidFill>
                <a:latin typeface="新宋体" panose="02010609030101010101" pitchFamily="49" charset="-122"/>
                <a:ea typeface="新宋体" panose="02010609030101010101" pitchFamily="49" charset="-122"/>
              </a:rPr>
              <a:t>false</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8000"/>
                </a:solidFill>
                <a:latin typeface="新宋体" panose="02010609030101010101" pitchFamily="49" charset="-122"/>
                <a:ea typeface="新宋体" panose="02010609030101010101" pitchFamily="49" charset="-122"/>
              </a:rPr>
              <a:t>// if</a:t>
            </a:r>
            <a:r>
              <a:rPr lang="zh-CN" altLang="en-US" sz="1600" dirty="0">
                <a:solidFill>
                  <a:srgbClr val="008000"/>
                </a:solidFill>
                <a:latin typeface="新宋体" panose="02010609030101010101" pitchFamily="49" charset="-122"/>
                <a:ea typeface="新宋体" panose="02010609030101010101" pitchFamily="49" charset="-122"/>
              </a:rPr>
              <a:t>结束</a:t>
            </a:r>
            <a:endParaRPr lang="en-US" altLang="zh-CN" sz="1600" dirty="0">
              <a:solidFill>
                <a:srgbClr val="000000"/>
              </a:solidFill>
              <a:latin typeface="新宋体" panose="02010609030101010101" pitchFamily="49" charset="-122"/>
              <a:ea typeface="新宋体" panose="02010609030101010101" pitchFamily="49" charset="-122"/>
            </a:endParaRPr>
          </a:p>
          <a:p>
            <a:pPr marL="0" indent="0">
              <a:lnSpc>
                <a:spcPts val="1400"/>
              </a:lnSpc>
              <a:spcBef>
                <a:spcPts val="400"/>
              </a:spcBef>
              <a:buNone/>
            </a:pPr>
            <a:r>
              <a:rPr lang="en-US" altLang="zh-CN" sz="1600" dirty="0">
                <a:solidFill>
                  <a:srgbClr val="0000FF"/>
                </a:solidFill>
                <a:latin typeface="新宋体" panose="02010609030101010101" pitchFamily="49" charset="-122"/>
                <a:ea typeface="新宋体" panose="02010609030101010101" pitchFamily="49" charset="-122"/>
              </a:rPr>
              <a:t> </a:t>
            </a:r>
            <a:r>
              <a:rPr lang="en-US" altLang="zh-CN" sz="1600" dirty="0">
                <a:solidFill>
                  <a:srgbClr val="000000"/>
                </a:solidFill>
                <a:latin typeface="新宋体" panose="02010609030101010101" pitchFamily="49" charset="-122"/>
                <a:ea typeface="新宋体" panose="02010609030101010101" pitchFamily="49" charset="-122"/>
              </a:rPr>
              <a:t>5</a:t>
            </a:r>
            <a:r>
              <a:rPr lang="en-US" altLang="zh-CN" sz="1600" dirty="0">
                <a:solidFill>
                  <a:srgbClr val="0000FF"/>
                </a:solidFill>
                <a:latin typeface="新宋体" panose="02010609030101010101" pitchFamily="49" charset="-122"/>
                <a:ea typeface="新宋体" panose="02010609030101010101" pitchFamily="49" charset="-122"/>
              </a:rPr>
              <a:t>     int</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i</a:t>
            </a:r>
            <a:r>
              <a:rPr lang="en-US" altLang="zh-CN" sz="1600" dirty="0">
                <a:solidFill>
                  <a:srgbClr val="000000"/>
                </a:solidFill>
                <a:latin typeface="新宋体" panose="02010609030101010101" pitchFamily="49" charset="-122"/>
                <a:ea typeface="新宋体" panose="02010609030101010101" pitchFamily="49" charset="-122"/>
              </a:rPr>
              <a:t>, c;</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6     </a:t>
            </a:r>
            <a:r>
              <a:rPr lang="en-US" altLang="zh-CN" sz="1600" dirty="0">
                <a:solidFill>
                  <a:srgbClr val="0000FF"/>
                </a:solidFill>
                <a:latin typeface="新宋体" panose="02010609030101010101" pitchFamily="49" charset="-122"/>
                <a:ea typeface="新宋体" panose="02010609030101010101" pitchFamily="49" charset="-122"/>
              </a:rPr>
              <a:t>do</a:t>
            </a:r>
            <a:endParaRPr lang="en-US" altLang="zh-CN" sz="1600" dirty="0">
              <a:solidFill>
                <a:srgbClr val="000000"/>
              </a:solidFill>
              <a:latin typeface="新宋体" panose="02010609030101010101" pitchFamily="49" charset="-122"/>
              <a:ea typeface="新宋体" panose="02010609030101010101" pitchFamily="49" charset="-122"/>
            </a:endParaRP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7 </a:t>
            </a:r>
            <a:r>
              <a:rPr lang="zh-CN" altLang="en-US"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8         </a:t>
            </a:r>
            <a:r>
              <a:rPr lang="en-US" altLang="zh-CN" sz="1600" dirty="0" err="1">
                <a:solidFill>
                  <a:srgbClr val="000000"/>
                </a:solidFill>
                <a:latin typeface="新宋体" panose="02010609030101010101" pitchFamily="49" charset="-122"/>
                <a:ea typeface="新宋体" panose="02010609030101010101" pitchFamily="49" charset="-122"/>
              </a:rPr>
              <a:t>fileObject</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8080"/>
                </a:solidFill>
                <a:latin typeface="新宋体" panose="02010609030101010101" pitchFamily="49" charset="-122"/>
                <a:ea typeface="新宋体" panose="02010609030101010101" pitchFamily="49" charset="-122"/>
              </a:rPr>
              <a:t>&gt;&gt;</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i</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 9         </a:t>
            </a:r>
            <a:r>
              <a:rPr lang="en-US" altLang="zh-CN" sz="1600" dirty="0" err="1">
                <a:solidFill>
                  <a:srgbClr val="000000"/>
                </a:solidFill>
                <a:latin typeface="新宋体" panose="02010609030101010101" pitchFamily="49" charset="-122"/>
                <a:ea typeface="新宋体" panose="02010609030101010101" pitchFamily="49" charset="-122"/>
              </a:rPr>
              <a:t>m_data.push_back</a:t>
            </a:r>
            <a:r>
              <a:rPr lang="en-US" altLang="zh-CN" sz="1600" dirty="0">
                <a:solidFill>
                  <a:srgbClr val="000000"/>
                </a:solidFill>
                <a:latin typeface="新宋体" panose="02010609030101010101" pitchFamily="49" charset="-122"/>
                <a:ea typeface="新宋体" panose="02010609030101010101" pitchFamily="49" charset="-122"/>
              </a:rPr>
              <a:t>(</a:t>
            </a:r>
            <a:r>
              <a:rPr lang="en-US" altLang="zh-CN" sz="1600" dirty="0" err="1">
                <a:solidFill>
                  <a:srgbClr val="000000"/>
                </a:solidFill>
                <a:latin typeface="新宋体" panose="02010609030101010101" pitchFamily="49" charset="-122"/>
                <a:ea typeface="新宋体" panose="02010609030101010101" pitchFamily="49" charset="-122"/>
              </a:rPr>
              <a:t>i</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10     } </a:t>
            </a:r>
            <a:r>
              <a:rPr lang="en-US" altLang="zh-CN" sz="1600" dirty="0">
                <a:solidFill>
                  <a:srgbClr val="0000FF"/>
                </a:solidFill>
                <a:latin typeface="新宋体" panose="02010609030101010101" pitchFamily="49" charset="-122"/>
                <a:ea typeface="新宋体" panose="02010609030101010101" pitchFamily="49" charset="-122"/>
              </a:rPr>
              <a:t>while</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fileObject.eof</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11     </a:t>
            </a:r>
            <a:r>
              <a:rPr lang="en-US" altLang="zh-CN" sz="1600" dirty="0" err="1">
                <a:solidFill>
                  <a:srgbClr val="000000"/>
                </a:solidFill>
                <a:latin typeface="新宋体" panose="02010609030101010101" pitchFamily="49" charset="-122"/>
                <a:ea typeface="新宋体" panose="02010609030101010101" pitchFamily="49" charset="-122"/>
              </a:rPr>
              <a:t>fileObject.close</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12     </a:t>
            </a:r>
            <a:r>
              <a:rPr lang="en-US" altLang="zh-CN" sz="1600" dirty="0">
                <a:solidFill>
                  <a:srgbClr val="0000FF"/>
                </a:solidFill>
                <a:latin typeface="新宋体" panose="02010609030101010101" pitchFamily="49" charset="-122"/>
                <a:ea typeface="新宋体" panose="02010609030101010101" pitchFamily="49" charset="-122"/>
              </a:rPr>
              <a:t>if</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err="1">
                <a:solidFill>
                  <a:srgbClr val="000000"/>
                </a:solidFill>
                <a:latin typeface="新宋体" panose="02010609030101010101" pitchFamily="49" charset="-122"/>
                <a:ea typeface="新宋体" panose="02010609030101010101" pitchFamily="49" charset="-122"/>
              </a:rPr>
              <a:t>m_data.size</a:t>
            </a:r>
            <a:r>
              <a:rPr lang="en-US" altLang="zh-CN" sz="1600" dirty="0">
                <a:solidFill>
                  <a:srgbClr val="000000"/>
                </a:solidFill>
                <a:latin typeface="新宋体" panose="02010609030101010101" pitchFamily="49" charset="-122"/>
                <a:ea typeface="新宋体" panose="02010609030101010101" pitchFamily="49" charset="-122"/>
              </a:rPr>
              <a:t>() &lt;= 0) </a:t>
            </a:r>
            <a:r>
              <a:rPr lang="en-US" altLang="zh-CN" sz="1600" dirty="0">
                <a:solidFill>
                  <a:srgbClr val="0000FF"/>
                </a:solidFill>
                <a:latin typeface="新宋体" panose="02010609030101010101" pitchFamily="49" charset="-122"/>
                <a:ea typeface="新宋体" panose="02010609030101010101" pitchFamily="49" charset="-122"/>
              </a:rPr>
              <a:t>return</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FF"/>
                </a:solidFill>
                <a:latin typeface="新宋体" panose="02010609030101010101" pitchFamily="49" charset="-122"/>
                <a:ea typeface="新宋体" panose="02010609030101010101" pitchFamily="49" charset="-122"/>
              </a:rPr>
              <a:t>false</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8000"/>
                </a:solidFill>
                <a:latin typeface="新宋体" panose="02010609030101010101" pitchFamily="49" charset="-122"/>
                <a:ea typeface="新宋体" panose="02010609030101010101" pitchFamily="49" charset="-122"/>
              </a:rPr>
              <a:t>// if</a:t>
            </a:r>
            <a:r>
              <a:rPr lang="zh-CN" altLang="en-US" sz="1600" dirty="0">
                <a:solidFill>
                  <a:srgbClr val="008000"/>
                </a:solidFill>
                <a:latin typeface="新宋体" panose="02010609030101010101" pitchFamily="49" charset="-122"/>
                <a:ea typeface="新宋体" panose="02010609030101010101" pitchFamily="49" charset="-122"/>
              </a:rPr>
              <a:t>结束</a:t>
            </a:r>
            <a:endParaRPr lang="zh-CN" altLang="en-US" sz="1600" dirty="0">
              <a:solidFill>
                <a:srgbClr val="000000"/>
              </a:solidFill>
              <a:latin typeface="新宋体" panose="02010609030101010101" pitchFamily="49" charset="-122"/>
              <a:ea typeface="新宋体" panose="02010609030101010101" pitchFamily="49" charset="-122"/>
            </a:endParaRP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13     </a:t>
            </a:r>
            <a:r>
              <a:rPr lang="en-US" altLang="zh-CN" sz="1600" dirty="0">
                <a:solidFill>
                  <a:srgbClr val="0000FF"/>
                </a:solidFill>
                <a:latin typeface="新宋体" panose="02010609030101010101" pitchFamily="49" charset="-122"/>
                <a:ea typeface="新宋体" panose="02010609030101010101" pitchFamily="49" charset="-122"/>
              </a:rPr>
              <a:t>return</a:t>
            </a:r>
            <a:r>
              <a:rPr lang="en-US" altLang="zh-CN" sz="1600" dirty="0">
                <a:solidFill>
                  <a:srgbClr val="000000"/>
                </a:solidFill>
                <a:latin typeface="新宋体" panose="02010609030101010101" pitchFamily="49" charset="-122"/>
                <a:ea typeface="新宋体" panose="02010609030101010101" pitchFamily="49" charset="-122"/>
              </a:rPr>
              <a:t> </a:t>
            </a:r>
            <a:r>
              <a:rPr lang="en-US" altLang="zh-CN" sz="1600" dirty="0">
                <a:solidFill>
                  <a:srgbClr val="0000FF"/>
                </a:solidFill>
                <a:latin typeface="新宋体" panose="02010609030101010101" pitchFamily="49" charset="-122"/>
                <a:ea typeface="新宋体" panose="02010609030101010101" pitchFamily="49" charset="-122"/>
              </a:rPr>
              <a:t>true</a:t>
            </a:r>
            <a:r>
              <a:rPr lang="en-US" altLang="zh-CN" sz="1600" dirty="0">
                <a:solidFill>
                  <a:srgbClr val="000000"/>
                </a:solidFill>
                <a:latin typeface="新宋体" panose="02010609030101010101" pitchFamily="49" charset="-122"/>
                <a:ea typeface="新宋体" panose="02010609030101010101" pitchFamily="49" charset="-122"/>
              </a:rPr>
              <a:t>;</a:t>
            </a:r>
          </a:p>
          <a:p>
            <a:pPr marL="0" indent="0">
              <a:lnSpc>
                <a:spcPts val="1400"/>
              </a:lnSpc>
              <a:spcBef>
                <a:spcPts val="400"/>
              </a:spcBef>
              <a:buNone/>
            </a:pPr>
            <a:r>
              <a:rPr lang="en-US" altLang="zh-CN" sz="1600" dirty="0">
                <a:solidFill>
                  <a:srgbClr val="000000"/>
                </a:solidFill>
                <a:latin typeface="新宋体" panose="02010609030101010101" pitchFamily="49" charset="-122"/>
                <a:ea typeface="新宋体" panose="02010609030101010101" pitchFamily="49" charset="-122"/>
              </a:rPr>
              <a:t>14 } </a:t>
            </a:r>
            <a:r>
              <a:rPr lang="en-US" altLang="zh-CN" sz="1600" dirty="0">
                <a:solidFill>
                  <a:srgbClr val="008000"/>
                </a:solidFill>
                <a:latin typeface="新宋体" panose="02010609030101010101" pitchFamily="49" charset="-122"/>
                <a:ea typeface="新宋体" panose="02010609030101010101" pitchFamily="49" charset="-122"/>
              </a:rPr>
              <a:t>// </a:t>
            </a:r>
            <a:r>
              <a:rPr lang="zh-CN" altLang="en-US" sz="1600" dirty="0">
                <a:solidFill>
                  <a:srgbClr val="008000"/>
                </a:solidFill>
                <a:latin typeface="新宋体" panose="02010609030101010101" pitchFamily="49" charset="-122"/>
                <a:ea typeface="新宋体" panose="02010609030101010101" pitchFamily="49" charset="-122"/>
              </a:rPr>
              <a:t>类</a:t>
            </a:r>
            <a:r>
              <a:rPr lang="en-US" altLang="zh-CN" sz="1600" dirty="0" err="1">
                <a:solidFill>
                  <a:srgbClr val="008000"/>
                </a:solidFill>
                <a:latin typeface="新宋体" panose="02010609030101010101" pitchFamily="49" charset="-122"/>
                <a:ea typeface="新宋体" panose="02010609030101010101" pitchFamily="49" charset="-122"/>
              </a:rPr>
              <a:t>CP_IntVector</a:t>
            </a:r>
            <a:r>
              <a:rPr lang="zh-CN" altLang="en-US" sz="1600" dirty="0">
                <a:solidFill>
                  <a:srgbClr val="008000"/>
                </a:solidFill>
                <a:latin typeface="新宋体" panose="02010609030101010101" pitchFamily="49" charset="-122"/>
                <a:ea typeface="新宋体" panose="02010609030101010101" pitchFamily="49" charset="-122"/>
              </a:rPr>
              <a:t>的成员函数</a:t>
            </a:r>
            <a:r>
              <a:rPr lang="en-US" altLang="zh-CN" sz="1600" dirty="0" err="1">
                <a:solidFill>
                  <a:srgbClr val="008000"/>
                </a:solidFill>
                <a:latin typeface="新宋体" panose="02010609030101010101" pitchFamily="49" charset="-122"/>
                <a:ea typeface="新宋体" panose="02010609030101010101" pitchFamily="49" charset="-122"/>
              </a:rPr>
              <a:t>mb_readFile</a:t>
            </a:r>
            <a:r>
              <a:rPr lang="zh-CN" altLang="en-US" sz="1600" dirty="0">
                <a:solidFill>
                  <a:srgbClr val="008000"/>
                </a:solidFill>
                <a:latin typeface="新宋体" panose="02010609030101010101" pitchFamily="49" charset="-122"/>
                <a:ea typeface="新宋体" panose="02010609030101010101" pitchFamily="49" charset="-122"/>
              </a:rPr>
              <a:t>结束</a:t>
            </a:r>
            <a:endParaRPr lang="en-US" altLang="zh-CN" sz="1600" dirty="0">
              <a:solidFill>
                <a:srgbClr val="008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18935C1D-3DEC-475C-8129-2CB307D07981}"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dirty="0"/>
              <a:t>雍俊海</a:t>
            </a:r>
            <a:r>
              <a:rPr lang="en-US" altLang="zh-CN" dirty="0"/>
              <a:t>: </a:t>
            </a:r>
            <a:r>
              <a:rPr lang="zh-CN" altLang="en-US" dirty="0"/>
              <a:t>面向对象程序设计基础</a:t>
            </a:r>
          </a:p>
        </p:txBody>
      </p:sp>
      <p:sp>
        <p:nvSpPr>
          <p:cNvPr id="20" name="Text Box 5">
            <a:extLst>
              <a:ext uri="{FF2B5EF4-FFF2-40B4-BE49-F238E27FC236}">
                <a16:creationId xmlns:a16="http://schemas.microsoft.com/office/drawing/2014/main" xmlns="" id="{10E3E6AB-CF1A-433E-AF92-6162A34C1C68}"/>
              </a:ext>
            </a:extLst>
          </p:cNvPr>
          <p:cNvSpPr txBox="1">
            <a:spLocks noChangeArrowheads="1"/>
          </p:cNvSpPr>
          <p:nvPr/>
        </p:nvSpPr>
        <p:spPr bwMode="auto">
          <a:xfrm>
            <a:off x="6169310" y="3170203"/>
            <a:ext cx="2788149" cy="3001205"/>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en-US" altLang="zh-CN" sz="2000" dirty="0">
                <a:ea typeface="楷体_GB2312" pitchFamily="49" charset="-122"/>
                <a:sym typeface="Wingdings" panose="05000000000000000000" pitchFamily="2" charset="2"/>
              </a:rPr>
              <a:t>  txt</a:t>
            </a:r>
            <a:r>
              <a:rPr lang="zh-CN" altLang="en-US" sz="2000" dirty="0">
                <a:ea typeface="楷体_GB2312" pitchFamily="49" charset="-122"/>
                <a:sym typeface="Wingdings" panose="05000000000000000000" pitchFamily="2" charset="2"/>
              </a:rPr>
              <a:t>中的内容：</a:t>
            </a:r>
            <a:endParaRPr lang="en-US" altLang="zh-CN" sz="2000" dirty="0">
              <a:ea typeface="楷体_GB2312" pitchFamily="49" charset="-122"/>
              <a:sym typeface="Wingdings" panose="05000000000000000000" pitchFamily="2" charset="2"/>
            </a:endParaRPr>
          </a:p>
          <a:p>
            <a:pPr eaLnBrk="1" hangingPunct="1">
              <a:spcBef>
                <a:spcPct val="0"/>
              </a:spcBef>
              <a:buNone/>
            </a:pPr>
            <a:r>
              <a:rPr lang="en-US" altLang="zh-CN" sz="2000" dirty="0">
                <a:solidFill>
                  <a:srgbClr val="0000FF"/>
                </a:solidFill>
                <a:ea typeface="楷体_GB2312" pitchFamily="49" charset="-122"/>
                <a:sym typeface="Wingdings" panose="05000000000000000000" pitchFamily="2" charset="2"/>
              </a:rPr>
              <a:t>  </a:t>
            </a:r>
            <a:r>
              <a:rPr lang="en-US" altLang="zh-CN" sz="2000" dirty="0" smtClean="0">
                <a:solidFill>
                  <a:srgbClr val="0000FF"/>
                </a:solidFill>
                <a:ea typeface="楷体_GB2312" pitchFamily="49" charset="-122"/>
                <a:sym typeface="Wingdings" panose="05000000000000000000" pitchFamily="2" charset="2"/>
              </a:rPr>
              <a:t>2021001</a:t>
            </a:r>
            <a:endParaRPr lang="en-US" altLang="zh-CN" sz="2000" dirty="0">
              <a:solidFill>
                <a:srgbClr val="0000FF"/>
              </a:solidFill>
              <a:ea typeface="楷体_GB2312" pitchFamily="49" charset="-122"/>
              <a:sym typeface="Wingdings" panose="05000000000000000000" pitchFamily="2" charset="2"/>
            </a:endParaRPr>
          </a:p>
          <a:p>
            <a:pPr>
              <a:spcBef>
                <a:spcPct val="0"/>
              </a:spcBef>
              <a:buNone/>
            </a:pPr>
            <a:r>
              <a:rPr lang="en-US" altLang="zh-CN" sz="2000" dirty="0">
                <a:solidFill>
                  <a:srgbClr val="0000FF"/>
                </a:solidFill>
                <a:ea typeface="楷体_GB2312" pitchFamily="49" charset="-122"/>
                <a:sym typeface="Wingdings" panose="05000000000000000000" pitchFamily="2" charset="2"/>
              </a:rPr>
              <a:t>  </a:t>
            </a:r>
            <a:r>
              <a:rPr lang="en-US" altLang="zh-CN" sz="2000" dirty="0" smtClean="0">
                <a:solidFill>
                  <a:srgbClr val="0000FF"/>
                </a:solidFill>
                <a:ea typeface="楷体_GB2312" pitchFamily="49" charset="-122"/>
                <a:sym typeface="Wingdings" panose="05000000000000000000" pitchFamily="2" charset="2"/>
              </a:rPr>
              <a:t>2021002</a:t>
            </a:r>
            <a:endParaRPr lang="en-US" altLang="zh-CN" sz="2000" dirty="0">
              <a:solidFill>
                <a:srgbClr val="0000FF"/>
              </a:solidFill>
              <a:ea typeface="楷体_GB2312" pitchFamily="49" charset="-122"/>
              <a:sym typeface="Wingdings" panose="05000000000000000000" pitchFamily="2" charset="2"/>
            </a:endParaRPr>
          </a:p>
          <a:p>
            <a:pPr eaLnBrk="1" hangingPunct="1">
              <a:spcBef>
                <a:spcPct val="0"/>
              </a:spcBef>
              <a:buNone/>
            </a:pPr>
            <a:endParaRPr lang="en-US" altLang="zh-CN" sz="2000" dirty="0">
              <a:ea typeface="楷体_GB2312" pitchFamily="49" charset="-122"/>
              <a:sym typeface="Wingdings" panose="05000000000000000000" pitchFamily="2" charset="2"/>
            </a:endParaRPr>
          </a:p>
          <a:p>
            <a:pPr eaLnBrk="1" hangingPunct="1">
              <a:spcBef>
                <a:spcPct val="0"/>
              </a:spcBef>
              <a:buNone/>
            </a:pPr>
            <a:r>
              <a:rPr lang="zh-CN" altLang="en-US" sz="2000" dirty="0">
                <a:ea typeface="楷体_GB2312" pitchFamily="49" charset="-122"/>
                <a:sym typeface="Wingdings" panose="05000000000000000000" pitchFamily="2" charset="2"/>
              </a:rPr>
              <a:t>  通过指令</a:t>
            </a:r>
            <a:r>
              <a:rPr lang="en-US" altLang="zh-CN" sz="2000" dirty="0">
                <a:ea typeface="楷体_GB2312" pitchFamily="49" charset="-122"/>
                <a:sym typeface="Wingdings" panose="05000000000000000000" pitchFamily="2" charset="2"/>
              </a:rPr>
              <a:t>1</a:t>
            </a:r>
            <a:r>
              <a:rPr lang="zh-CN" altLang="en-US" sz="2000" dirty="0">
                <a:ea typeface="楷体_GB2312" pitchFamily="49" charset="-122"/>
                <a:sym typeface="Wingdings" panose="05000000000000000000" pitchFamily="2" charset="2"/>
              </a:rPr>
              <a:t>读入后通过</a:t>
            </a:r>
            <a:endParaRPr lang="en-US" altLang="zh-CN" sz="2000" dirty="0">
              <a:ea typeface="楷体_GB2312" pitchFamily="49" charset="-122"/>
              <a:sym typeface="Wingdings" panose="05000000000000000000" pitchFamily="2" charset="2"/>
            </a:endParaRPr>
          </a:p>
          <a:p>
            <a:pPr eaLnBrk="1" hangingPunct="1">
              <a:spcBef>
                <a:spcPct val="0"/>
              </a:spcBef>
              <a:buNone/>
            </a:pPr>
            <a:r>
              <a:rPr lang="en-US" altLang="zh-CN" sz="2000" dirty="0">
                <a:ea typeface="楷体_GB2312" pitchFamily="49" charset="-122"/>
                <a:sym typeface="Wingdings" panose="05000000000000000000" pitchFamily="2" charset="2"/>
              </a:rPr>
              <a:t>  </a:t>
            </a:r>
            <a:r>
              <a:rPr lang="zh-CN" altLang="en-US" sz="2000" dirty="0">
                <a:ea typeface="楷体_GB2312" pitchFamily="49" charset="-122"/>
                <a:sym typeface="Wingdings" panose="05000000000000000000" pitchFamily="2" charset="2"/>
              </a:rPr>
              <a:t>指令</a:t>
            </a:r>
            <a:r>
              <a:rPr lang="en-US" altLang="zh-CN" sz="2000" dirty="0">
                <a:ea typeface="楷体_GB2312" pitchFamily="49" charset="-122"/>
                <a:sym typeface="Wingdings" panose="05000000000000000000" pitchFamily="2" charset="2"/>
              </a:rPr>
              <a:t>7print</a:t>
            </a:r>
            <a:r>
              <a:rPr lang="zh-CN" altLang="en-US" sz="2000" dirty="0">
                <a:ea typeface="楷体_GB2312" pitchFamily="49" charset="-122"/>
                <a:sym typeface="Wingdings" panose="05000000000000000000" pitchFamily="2" charset="2"/>
              </a:rPr>
              <a:t>出来的结果：</a:t>
            </a:r>
            <a:endParaRPr lang="en-US" altLang="zh-CN" sz="2000" dirty="0">
              <a:ea typeface="楷体_GB2312" pitchFamily="49" charset="-122"/>
              <a:sym typeface="Wingdings" panose="05000000000000000000" pitchFamily="2" charset="2"/>
            </a:endParaRPr>
          </a:p>
          <a:p>
            <a:pPr eaLnBrk="1" hangingPunct="1">
              <a:spcBef>
                <a:spcPct val="0"/>
              </a:spcBef>
              <a:buNone/>
            </a:pPr>
            <a:r>
              <a:rPr lang="en-US" altLang="zh-CN" sz="2000" dirty="0">
                <a:solidFill>
                  <a:srgbClr val="0000FF"/>
                </a:solidFill>
                <a:ea typeface="楷体_GB2312" pitchFamily="49" charset="-122"/>
                <a:sym typeface="Wingdings" panose="05000000000000000000" pitchFamily="2" charset="2"/>
              </a:rPr>
              <a:t>  </a:t>
            </a:r>
            <a:r>
              <a:rPr lang="en-US" altLang="zh-CN" sz="2000" dirty="0" smtClean="0">
                <a:solidFill>
                  <a:srgbClr val="0000FF"/>
                </a:solidFill>
                <a:ea typeface="楷体_GB2312" pitchFamily="49" charset="-122"/>
                <a:sym typeface="Wingdings" panose="05000000000000000000" pitchFamily="2" charset="2"/>
              </a:rPr>
              <a:t>2021001</a:t>
            </a:r>
            <a:endParaRPr lang="en-US" altLang="zh-CN" sz="2000" dirty="0">
              <a:solidFill>
                <a:srgbClr val="0000FF"/>
              </a:solidFill>
              <a:ea typeface="楷体_GB2312" pitchFamily="49" charset="-122"/>
              <a:sym typeface="Wingdings" panose="05000000000000000000" pitchFamily="2" charset="2"/>
            </a:endParaRPr>
          </a:p>
          <a:p>
            <a:pPr eaLnBrk="1" hangingPunct="1">
              <a:spcBef>
                <a:spcPct val="0"/>
              </a:spcBef>
              <a:buNone/>
            </a:pPr>
            <a:r>
              <a:rPr lang="en-US" altLang="zh-CN" sz="2000" dirty="0">
                <a:solidFill>
                  <a:srgbClr val="0000FF"/>
                </a:solidFill>
                <a:ea typeface="楷体_GB2312" pitchFamily="49" charset="-122"/>
                <a:sym typeface="Wingdings" panose="05000000000000000000" pitchFamily="2" charset="2"/>
              </a:rPr>
              <a:t>  </a:t>
            </a:r>
            <a:r>
              <a:rPr lang="en-US" altLang="zh-CN" sz="2000" dirty="0" smtClean="0">
                <a:solidFill>
                  <a:srgbClr val="0000FF"/>
                </a:solidFill>
                <a:ea typeface="楷体_GB2312" pitchFamily="49" charset="-122"/>
                <a:sym typeface="Wingdings" panose="05000000000000000000" pitchFamily="2" charset="2"/>
              </a:rPr>
              <a:t>2021002</a:t>
            </a:r>
            <a:endParaRPr lang="en-US" altLang="zh-CN" sz="2000" dirty="0">
              <a:solidFill>
                <a:srgbClr val="0000FF"/>
              </a:solidFill>
              <a:ea typeface="楷体_GB2312" pitchFamily="49" charset="-122"/>
              <a:sym typeface="Wingdings" panose="05000000000000000000" pitchFamily="2" charset="2"/>
            </a:endParaRPr>
          </a:p>
          <a:p>
            <a:pPr>
              <a:spcBef>
                <a:spcPct val="0"/>
              </a:spcBef>
              <a:buNone/>
            </a:pPr>
            <a:r>
              <a:rPr lang="en-US" altLang="zh-CN" sz="2000">
                <a:solidFill>
                  <a:srgbClr val="0000FF"/>
                </a:solidFill>
                <a:ea typeface="楷体_GB2312" pitchFamily="49" charset="-122"/>
                <a:sym typeface="Wingdings" panose="05000000000000000000" pitchFamily="2" charset="2"/>
              </a:rPr>
              <a:t>  </a:t>
            </a:r>
            <a:r>
              <a:rPr lang="en-US" altLang="zh-CN" sz="2000" smtClean="0">
                <a:solidFill>
                  <a:srgbClr val="0000FF"/>
                </a:solidFill>
                <a:ea typeface="楷体_GB2312" pitchFamily="49" charset="-122"/>
                <a:sym typeface="Wingdings" panose="05000000000000000000" pitchFamily="2" charset="2"/>
              </a:rPr>
              <a:t>2021002</a:t>
            </a:r>
            <a:endParaRPr lang="zh-CN" altLang="en-US" sz="2000" dirty="0">
              <a:solidFill>
                <a:srgbClr val="0000FF"/>
              </a:solidFill>
              <a:ea typeface="楷体_GB2312" pitchFamily="49" charset="-122"/>
              <a:sym typeface="Wingdings" panose="05000000000000000000" pitchFamily="2" charset="2"/>
            </a:endParaRPr>
          </a:p>
        </p:txBody>
      </p:sp>
      <p:pic>
        <p:nvPicPr>
          <p:cNvPr id="12" name="音频 11">
            <a:hlinkClick r:id="" action="ppaction://media"/>
            <a:extLst>
              <a:ext uri="{FF2B5EF4-FFF2-40B4-BE49-F238E27FC236}">
                <a16:creationId xmlns:a16="http://schemas.microsoft.com/office/drawing/2014/main" xmlns="" id="{FA9040A7-A882-4D02-90E3-E0D6EE7DC0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
        <p:nvSpPr>
          <p:cNvPr id="13" name="Text Box 5">
            <a:extLst>
              <a:ext uri="{FF2B5EF4-FFF2-40B4-BE49-F238E27FC236}">
                <a16:creationId xmlns:a16="http://schemas.microsoft.com/office/drawing/2014/main" xmlns="" id="{EE0DB48A-F220-4728-83EA-5441439BB6E5}"/>
              </a:ext>
            </a:extLst>
          </p:cNvPr>
          <p:cNvSpPr txBox="1">
            <a:spLocks noChangeArrowheads="1"/>
          </p:cNvSpPr>
          <p:nvPr/>
        </p:nvSpPr>
        <p:spPr bwMode="auto">
          <a:xfrm>
            <a:off x="6264907" y="1893830"/>
            <a:ext cx="2692552" cy="933759"/>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None/>
            </a:pPr>
            <a:r>
              <a:rPr lang="zh-CN" altLang="en-US" sz="2000" dirty="0">
                <a:ea typeface="楷体_GB2312" pitchFamily="49" charset="-122"/>
                <a:sym typeface="Wingdings" panose="05000000000000000000" pitchFamily="2" charset="2"/>
              </a:rPr>
              <a:t>代码的排版不太规范，</a:t>
            </a:r>
            <a:endParaRPr lang="en-US" altLang="zh-CN" sz="2000" dirty="0">
              <a:ea typeface="楷体_GB2312" pitchFamily="49" charset="-122"/>
              <a:sym typeface="Wingdings" panose="05000000000000000000" pitchFamily="2" charset="2"/>
            </a:endParaRPr>
          </a:p>
          <a:p>
            <a:pPr algn="ctr" eaLnBrk="1" hangingPunct="1">
              <a:spcBef>
                <a:spcPct val="0"/>
              </a:spcBef>
              <a:buNone/>
            </a:pPr>
            <a:r>
              <a:rPr lang="zh-CN" altLang="en-US" sz="2000" dirty="0">
                <a:ea typeface="楷体_GB2312" pitchFamily="49" charset="-122"/>
                <a:sym typeface="Wingdings" panose="05000000000000000000" pitchFamily="2" charset="2"/>
              </a:rPr>
              <a:t>仅用于举例</a:t>
            </a:r>
          </a:p>
        </p:txBody>
      </p:sp>
      <p:sp>
        <p:nvSpPr>
          <p:cNvPr id="14" name="Text Box 5">
            <a:extLst>
              <a:ext uri="{FF2B5EF4-FFF2-40B4-BE49-F238E27FC236}">
                <a16:creationId xmlns:a16="http://schemas.microsoft.com/office/drawing/2014/main" xmlns="" id="{2C71F31C-C267-4A30-BF46-6B7AE33433DD}"/>
              </a:ext>
            </a:extLst>
          </p:cNvPr>
          <p:cNvSpPr txBox="1">
            <a:spLocks noChangeArrowheads="1"/>
          </p:cNvSpPr>
          <p:nvPr/>
        </p:nvSpPr>
        <p:spPr bwMode="auto">
          <a:xfrm>
            <a:off x="4345783" y="3184109"/>
            <a:ext cx="1592545" cy="489781"/>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None/>
            </a:pPr>
            <a:r>
              <a:rPr lang="zh-CN" altLang="en-US" sz="2000" dirty="0">
                <a:ea typeface="楷体_GB2312" pitchFamily="49" charset="-122"/>
                <a:sym typeface="Wingdings" panose="05000000000000000000" pitchFamily="2" charset="2"/>
              </a:rPr>
              <a:t>去掉</a:t>
            </a:r>
            <a:r>
              <a:rPr lang="en-US" altLang="zh-CN" sz="2000" dirty="0">
                <a:ea typeface="楷体_GB2312" pitchFamily="49" charset="-122"/>
                <a:sym typeface="Wingdings" panose="05000000000000000000" pitchFamily="2" charset="2"/>
              </a:rPr>
              <a:t>good</a:t>
            </a:r>
            <a:r>
              <a:rPr lang="zh-CN" altLang="en-US" sz="2000" dirty="0">
                <a:ea typeface="楷体_GB2312" pitchFamily="49" charset="-122"/>
                <a:sym typeface="Wingdings" panose="05000000000000000000" pitchFamily="2" charset="2"/>
              </a:rPr>
              <a:t>判断</a:t>
            </a:r>
          </a:p>
        </p:txBody>
      </p:sp>
      <p:cxnSp>
        <p:nvCxnSpPr>
          <p:cNvPr id="9" name="直接箭头连接符 8">
            <a:extLst>
              <a:ext uri="{FF2B5EF4-FFF2-40B4-BE49-F238E27FC236}">
                <a16:creationId xmlns:a16="http://schemas.microsoft.com/office/drawing/2014/main" xmlns="" id="{A52E3818-D906-4317-9267-F4831B60CD35}"/>
              </a:ext>
            </a:extLst>
          </p:cNvPr>
          <p:cNvCxnSpPr>
            <a:stCxn id="14" idx="1"/>
          </p:cNvCxnSpPr>
          <p:nvPr/>
        </p:nvCxnSpPr>
        <p:spPr>
          <a:xfrm flipH="1">
            <a:off x="3811836" y="3429000"/>
            <a:ext cx="533947" cy="4048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570353"/>
      </p:ext>
    </p:extLst>
  </p:cSld>
  <p:clrMapOvr>
    <a:masterClrMapping/>
  </p:clrMapOvr>
  <mc:AlternateContent xmlns:mc="http://schemas.openxmlformats.org/markup-compatibility/2006" xmlns:p14="http://schemas.microsoft.com/office/powerpoint/2010/main">
    <mc:Choice Requires="p14">
      <p:transition spd="slow" p14:dur="2000" advTm="57276"/>
    </mc:Choice>
    <mc:Fallback xmlns="">
      <p:transition spd="slow" advTm="57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亮点</a:t>
            </a:r>
          </a:p>
        </p:txBody>
      </p:sp>
      <p:sp>
        <p:nvSpPr>
          <p:cNvPr id="3" name="内容占位符 2"/>
          <p:cNvSpPr>
            <a:spLocks noGrp="1"/>
          </p:cNvSpPr>
          <p:nvPr>
            <p:ph idx="1"/>
          </p:nvPr>
        </p:nvSpPr>
        <p:spPr>
          <a:xfrm>
            <a:off x="461963" y="1457324"/>
            <a:ext cx="8318480" cy="5264147"/>
          </a:xfrm>
        </p:spPr>
        <p:txBody>
          <a:bodyPr>
            <a:normAutofit/>
          </a:bodyPr>
          <a:lstStyle/>
          <a:p>
            <a:r>
              <a:rPr lang="zh-CN" altLang="en-US" sz="2600" dirty="0"/>
              <a:t>结合第</a:t>
            </a:r>
            <a:r>
              <a:rPr lang="en-US" altLang="zh-CN" sz="2600" dirty="0"/>
              <a:t>9</a:t>
            </a:r>
            <a:r>
              <a:rPr lang="zh-CN" altLang="en-US" sz="2600" dirty="0"/>
              <a:t>次课学习的模板</a:t>
            </a:r>
            <a:endParaRPr lang="en-US" altLang="zh-CN" sz="2600" dirty="0"/>
          </a:p>
          <a:p>
            <a:pPr lvl="1"/>
            <a:r>
              <a:rPr lang="zh-CN" altLang="en-US" sz="2200" dirty="0"/>
              <a:t>双向链表→向量</a:t>
            </a:r>
            <a:endParaRPr lang="en-US" altLang="zh-CN" sz="2200" dirty="0"/>
          </a:p>
          <a:p>
            <a:pPr lvl="1"/>
            <a:r>
              <a:rPr lang="zh-CN" altLang="en-US" sz="2200" dirty="0"/>
              <a:t>插入、删除、查询等操作更方便</a:t>
            </a:r>
            <a:endParaRPr lang="en-US" altLang="zh-CN" sz="2200" dirty="0"/>
          </a:p>
          <a:p>
            <a:pPr lvl="1"/>
            <a:r>
              <a:rPr lang="zh-CN" altLang="en-US" sz="2200" dirty="0"/>
              <a:t>增加排序功能</a:t>
            </a:r>
            <a:endParaRPr lang="en-US" altLang="zh-CN" sz="2200"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pic>
        <p:nvPicPr>
          <p:cNvPr id="13" name="音频 12">
            <a:hlinkClick r:id="" action="ppaction://media"/>
            <a:extLst>
              <a:ext uri="{FF2B5EF4-FFF2-40B4-BE49-F238E27FC236}">
                <a16:creationId xmlns:a16="http://schemas.microsoft.com/office/drawing/2014/main" xmlns="" id="{A9F68EF2-1BD2-4CF7-8927-979D8BCAA3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677093435"/>
      </p:ext>
    </p:extLst>
  </p:cSld>
  <p:clrMapOvr>
    <a:masterClrMapping/>
  </p:clrMapOvr>
  <mc:AlternateContent xmlns:mc="http://schemas.openxmlformats.org/markup-compatibility/2006" xmlns:p14="http://schemas.microsoft.com/office/powerpoint/2010/main">
    <mc:Choice Requires="p14">
      <p:transition spd="slow" p14:dur="2000" advTm="37218"/>
    </mc:Choice>
    <mc:Fallback xmlns="">
      <p:transition spd="slow" advTm="37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亮点</a:t>
            </a:r>
          </a:p>
        </p:txBody>
      </p:sp>
      <p:sp>
        <p:nvSpPr>
          <p:cNvPr id="3" name="内容占位符 2"/>
          <p:cNvSpPr>
            <a:spLocks noGrp="1"/>
          </p:cNvSpPr>
          <p:nvPr>
            <p:ph idx="1"/>
          </p:nvPr>
        </p:nvSpPr>
        <p:spPr>
          <a:xfrm>
            <a:off x="461963" y="1457325"/>
            <a:ext cx="8220075" cy="4899023"/>
          </a:xfrm>
        </p:spPr>
        <p:txBody>
          <a:bodyPr>
            <a:normAutofit/>
          </a:bodyPr>
          <a:lstStyle/>
          <a:p>
            <a:r>
              <a:rPr lang="zh-CN" altLang="en-US" sz="2600" dirty="0"/>
              <a:t>等价类划分</a:t>
            </a:r>
            <a:endParaRPr lang="en-US" altLang="zh-CN" sz="2600"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pic>
        <p:nvPicPr>
          <p:cNvPr id="8" name="图片 7">
            <a:extLst>
              <a:ext uri="{FF2B5EF4-FFF2-40B4-BE49-F238E27FC236}">
                <a16:creationId xmlns:a16="http://schemas.microsoft.com/office/drawing/2014/main" xmlns="" id="{E7CBDFD7-EB4A-4F56-8C3C-B1F23D6E51DA}"/>
              </a:ext>
            </a:extLst>
          </p:cNvPr>
          <p:cNvPicPr>
            <a:picLocks noChangeAspect="1"/>
          </p:cNvPicPr>
          <p:nvPr/>
        </p:nvPicPr>
        <p:blipFill>
          <a:blip r:embed="rId5"/>
          <a:stretch>
            <a:fillRect/>
          </a:stretch>
        </p:blipFill>
        <p:spPr>
          <a:xfrm>
            <a:off x="331837" y="2174733"/>
            <a:ext cx="5098410" cy="3387580"/>
          </a:xfrm>
          <a:prstGeom prst="rect">
            <a:avLst/>
          </a:prstGeom>
        </p:spPr>
      </p:pic>
      <p:pic>
        <p:nvPicPr>
          <p:cNvPr id="12" name="图片 11">
            <a:extLst>
              <a:ext uri="{FF2B5EF4-FFF2-40B4-BE49-F238E27FC236}">
                <a16:creationId xmlns:a16="http://schemas.microsoft.com/office/drawing/2014/main" xmlns="" id="{C6242107-F9B5-4285-BA23-7911CCA8DA2A}"/>
              </a:ext>
            </a:extLst>
          </p:cNvPr>
          <p:cNvPicPr>
            <a:picLocks noChangeAspect="1"/>
          </p:cNvPicPr>
          <p:nvPr/>
        </p:nvPicPr>
        <p:blipFill>
          <a:blip r:embed="rId6"/>
          <a:stretch>
            <a:fillRect/>
          </a:stretch>
        </p:blipFill>
        <p:spPr>
          <a:xfrm>
            <a:off x="5403886" y="2042255"/>
            <a:ext cx="3024018" cy="1344816"/>
          </a:xfrm>
          <a:prstGeom prst="rect">
            <a:avLst/>
          </a:prstGeom>
        </p:spPr>
      </p:pic>
      <p:pic>
        <p:nvPicPr>
          <p:cNvPr id="13" name="图片 12">
            <a:extLst>
              <a:ext uri="{FF2B5EF4-FFF2-40B4-BE49-F238E27FC236}">
                <a16:creationId xmlns:a16="http://schemas.microsoft.com/office/drawing/2014/main" xmlns="" id="{5427AB9C-B11B-4984-84F5-FC2A61A67D1C}"/>
              </a:ext>
            </a:extLst>
          </p:cNvPr>
          <p:cNvPicPr>
            <a:picLocks noChangeAspect="1"/>
          </p:cNvPicPr>
          <p:nvPr/>
        </p:nvPicPr>
        <p:blipFill>
          <a:blip r:embed="rId7"/>
          <a:stretch>
            <a:fillRect/>
          </a:stretch>
        </p:blipFill>
        <p:spPr>
          <a:xfrm>
            <a:off x="4992606" y="3644961"/>
            <a:ext cx="3819557" cy="1984273"/>
          </a:xfrm>
          <a:prstGeom prst="rect">
            <a:avLst/>
          </a:prstGeom>
        </p:spPr>
      </p:pic>
      <p:pic>
        <p:nvPicPr>
          <p:cNvPr id="11" name="音频 10">
            <a:hlinkClick r:id="" action="ppaction://media"/>
            <a:extLst>
              <a:ext uri="{FF2B5EF4-FFF2-40B4-BE49-F238E27FC236}">
                <a16:creationId xmlns:a16="http://schemas.microsoft.com/office/drawing/2014/main" xmlns="" id="{10A44386-89F0-464A-A9EB-F36A36E8DEF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3560864214"/>
      </p:ext>
    </p:extLst>
  </p:cSld>
  <p:clrMapOvr>
    <a:masterClrMapping/>
  </p:clrMapOvr>
  <mc:AlternateContent xmlns:mc="http://schemas.openxmlformats.org/markup-compatibility/2006" xmlns:p14="http://schemas.microsoft.com/office/powerpoint/2010/main">
    <mc:Choice Requires="p14">
      <p:transition spd="slow" p14:dur="2000" advTm="17333"/>
    </mc:Choice>
    <mc:Fallback xmlns="">
      <p:transition spd="slow" advTm="17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亮点</a:t>
            </a:r>
          </a:p>
        </p:txBody>
      </p:sp>
      <p:sp>
        <p:nvSpPr>
          <p:cNvPr id="3" name="内容占位符 2"/>
          <p:cNvSpPr>
            <a:spLocks noGrp="1"/>
          </p:cNvSpPr>
          <p:nvPr>
            <p:ph idx="1"/>
          </p:nvPr>
        </p:nvSpPr>
        <p:spPr/>
        <p:txBody>
          <a:bodyPr>
            <a:normAutofit/>
          </a:bodyPr>
          <a:lstStyle/>
          <a:p>
            <a:r>
              <a:rPr lang="en-US" altLang="zh-CN" sz="2600" dirty="0"/>
              <a:t>MFC</a:t>
            </a:r>
            <a:r>
              <a:rPr lang="zh-CN" altLang="en-US" sz="2600" dirty="0"/>
              <a:t>界面</a:t>
            </a:r>
            <a:endParaRPr lang="en-US" altLang="zh-CN" sz="2600"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pic>
        <p:nvPicPr>
          <p:cNvPr id="14" name="图片 13">
            <a:extLst>
              <a:ext uri="{FF2B5EF4-FFF2-40B4-BE49-F238E27FC236}">
                <a16:creationId xmlns:a16="http://schemas.microsoft.com/office/drawing/2014/main" xmlns="" id="{4FAE7495-2B7C-4052-99C1-D8C84B14A9B4}"/>
              </a:ext>
            </a:extLst>
          </p:cNvPr>
          <p:cNvPicPr>
            <a:picLocks noChangeAspect="1"/>
          </p:cNvPicPr>
          <p:nvPr/>
        </p:nvPicPr>
        <p:blipFill>
          <a:blip r:embed="rId5"/>
          <a:stretch>
            <a:fillRect/>
          </a:stretch>
        </p:blipFill>
        <p:spPr>
          <a:xfrm>
            <a:off x="4950350" y="1987514"/>
            <a:ext cx="2879269" cy="2016000"/>
          </a:xfrm>
          <a:prstGeom prst="rect">
            <a:avLst/>
          </a:prstGeom>
        </p:spPr>
      </p:pic>
      <p:pic>
        <p:nvPicPr>
          <p:cNvPr id="16" name="图片 15">
            <a:extLst>
              <a:ext uri="{FF2B5EF4-FFF2-40B4-BE49-F238E27FC236}">
                <a16:creationId xmlns:a16="http://schemas.microsoft.com/office/drawing/2014/main" xmlns="" id="{CFD9CEDB-43F0-43B0-B69A-835E4C4D17D0}"/>
              </a:ext>
            </a:extLst>
          </p:cNvPr>
          <p:cNvPicPr>
            <a:picLocks noChangeAspect="1"/>
          </p:cNvPicPr>
          <p:nvPr/>
        </p:nvPicPr>
        <p:blipFill>
          <a:blip r:embed="rId6"/>
          <a:stretch>
            <a:fillRect/>
          </a:stretch>
        </p:blipFill>
        <p:spPr>
          <a:xfrm>
            <a:off x="914852" y="1987514"/>
            <a:ext cx="2972497" cy="2016000"/>
          </a:xfrm>
          <a:prstGeom prst="rect">
            <a:avLst/>
          </a:prstGeom>
        </p:spPr>
      </p:pic>
      <p:pic>
        <p:nvPicPr>
          <p:cNvPr id="17" name="图片 16">
            <a:extLst>
              <a:ext uri="{FF2B5EF4-FFF2-40B4-BE49-F238E27FC236}">
                <a16:creationId xmlns:a16="http://schemas.microsoft.com/office/drawing/2014/main" xmlns="" id="{471D98D0-DCAC-4A6B-B6B2-F995180C5BDE}"/>
              </a:ext>
            </a:extLst>
          </p:cNvPr>
          <p:cNvPicPr>
            <a:picLocks noChangeAspect="1"/>
          </p:cNvPicPr>
          <p:nvPr/>
        </p:nvPicPr>
        <p:blipFill>
          <a:blip r:embed="rId7"/>
          <a:stretch>
            <a:fillRect/>
          </a:stretch>
        </p:blipFill>
        <p:spPr>
          <a:xfrm>
            <a:off x="1080107" y="4211806"/>
            <a:ext cx="2676845" cy="2016000"/>
          </a:xfrm>
          <a:prstGeom prst="rect">
            <a:avLst/>
          </a:prstGeom>
        </p:spPr>
      </p:pic>
      <p:pic>
        <p:nvPicPr>
          <p:cNvPr id="18" name="图片 17">
            <a:extLst>
              <a:ext uri="{FF2B5EF4-FFF2-40B4-BE49-F238E27FC236}">
                <a16:creationId xmlns:a16="http://schemas.microsoft.com/office/drawing/2014/main" xmlns="" id="{A4C7A29B-1262-4009-9677-3623A9F965A7}"/>
              </a:ext>
            </a:extLst>
          </p:cNvPr>
          <p:cNvPicPr>
            <a:picLocks noChangeAspect="1"/>
          </p:cNvPicPr>
          <p:nvPr/>
        </p:nvPicPr>
        <p:blipFill>
          <a:blip r:embed="rId8"/>
          <a:stretch>
            <a:fillRect/>
          </a:stretch>
        </p:blipFill>
        <p:spPr>
          <a:xfrm>
            <a:off x="4564515" y="4211806"/>
            <a:ext cx="3884960" cy="2016000"/>
          </a:xfrm>
          <a:prstGeom prst="rect">
            <a:avLst/>
          </a:prstGeom>
        </p:spPr>
      </p:pic>
      <p:pic>
        <p:nvPicPr>
          <p:cNvPr id="8" name="音频 7">
            <a:hlinkClick r:id="" action="ppaction://media"/>
            <a:extLst>
              <a:ext uri="{FF2B5EF4-FFF2-40B4-BE49-F238E27FC236}">
                <a16:creationId xmlns:a16="http://schemas.microsoft.com/office/drawing/2014/main" xmlns="" id="{26166511-D7AD-4339-A1D4-21B21796B9A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1164864917"/>
      </p:ext>
    </p:extLst>
  </p:cSld>
  <p:clrMapOvr>
    <a:masterClrMapping/>
  </p:clrMapOvr>
  <mc:AlternateContent xmlns:mc="http://schemas.openxmlformats.org/markup-compatibility/2006" xmlns:p14="http://schemas.microsoft.com/office/powerpoint/2010/main">
    <mc:Choice Requires="p14">
      <p:transition spd="slow" p14:dur="2000" advTm="22016"/>
    </mc:Choice>
    <mc:Fallback xmlns="">
      <p:transition spd="slow" advTm="2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优秀作业</a:t>
            </a:r>
          </a:p>
        </p:txBody>
      </p:sp>
      <p:sp>
        <p:nvSpPr>
          <p:cNvPr id="3" name="内容占位符 2"/>
          <p:cNvSpPr>
            <a:spLocks noGrp="1"/>
          </p:cNvSpPr>
          <p:nvPr>
            <p:ph idx="1"/>
          </p:nvPr>
        </p:nvSpPr>
        <p:spPr/>
        <p:txBody>
          <a:bodyPr>
            <a:normAutofit/>
          </a:bodyPr>
          <a:lstStyle/>
          <a:p>
            <a:r>
              <a:rPr lang="zh-CN" altLang="en-US" sz="2400" dirty="0"/>
              <a:t>刘松铭 </a:t>
            </a:r>
            <a:r>
              <a:rPr lang="en-US" altLang="zh-CN" sz="2400" dirty="0"/>
              <a:t>2018011960</a:t>
            </a:r>
          </a:p>
          <a:p>
            <a:r>
              <a:rPr lang="zh-CN" altLang="en-US" sz="2400" dirty="0"/>
              <a:t>邱俣涵 </a:t>
            </a:r>
            <a:r>
              <a:rPr lang="en-US" altLang="zh-CN" sz="2400" dirty="0"/>
              <a:t>2018012398</a:t>
            </a:r>
          </a:p>
          <a:p>
            <a:r>
              <a:rPr lang="zh-CN" altLang="en-US" sz="2400" dirty="0"/>
              <a:t>杨昆达 </a:t>
            </a:r>
            <a:r>
              <a:rPr lang="en-US" altLang="zh-CN" sz="2400" dirty="0"/>
              <a:t>2018013343</a:t>
            </a:r>
          </a:p>
          <a:p>
            <a:r>
              <a:rPr lang="zh-CN" altLang="en-US" sz="2400" dirty="0"/>
              <a:t>邓朝一 </a:t>
            </a:r>
            <a:r>
              <a:rPr lang="en-US" altLang="zh-CN" sz="2400" dirty="0"/>
              <a:t>2019010320</a:t>
            </a:r>
          </a:p>
          <a:p>
            <a:r>
              <a:rPr lang="zh-CN" altLang="en-US" sz="2400" dirty="0"/>
              <a:t>刘星宇 </a:t>
            </a:r>
            <a:r>
              <a:rPr lang="en-US" altLang="zh-CN" sz="2400" dirty="0"/>
              <a:t>2019013262</a:t>
            </a:r>
            <a:endParaRPr lang="zh-CN" altLang="en-US" sz="2400" dirty="0"/>
          </a:p>
          <a:p>
            <a:r>
              <a:rPr lang="zh-CN" altLang="en-US" sz="2400" dirty="0"/>
              <a:t>张炳亮 </a:t>
            </a:r>
            <a:r>
              <a:rPr lang="en-US" altLang="zh-CN" sz="2400" dirty="0"/>
              <a:t>2019013280</a:t>
            </a:r>
          </a:p>
          <a:p>
            <a:endParaRPr lang="en-US" altLang="zh-CN" sz="2400"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pic>
        <p:nvPicPr>
          <p:cNvPr id="7" name="音频 6">
            <a:hlinkClick r:id="" action="ppaction://media"/>
            <a:extLst>
              <a:ext uri="{FF2B5EF4-FFF2-40B4-BE49-F238E27FC236}">
                <a16:creationId xmlns:a16="http://schemas.microsoft.com/office/drawing/2014/main" xmlns="" id="{11A4BC9E-B8D3-4A93-859D-2ADEE2AA04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989841923"/>
      </p:ext>
    </p:extLst>
  </p:cSld>
  <p:clrMapOvr>
    <a:masterClrMapping/>
  </p:clrMapOvr>
  <mc:AlternateContent xmlns:mc="http://schemas.openxmlformats.org/markup-compatibility/2006" xmlns:p14="http://schemas.microsoft.com/office/powerpoint/2010/main">
    <mc:Choice Requires="p14">
      <p:transition spd="slow" p14:dur="2000" advTm="13502"/>
    </mc:Choice>
    <mc:Fallback xmlns="">
      <p:transition spd="slow" advTm="13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 You</a:t>
            </a:r>
            <a:endParaRPr lang="zh-CN" altLang="en-US" dirty="0"/>
          </a:p>
        </p:txBody>
      </p:sp>
      <p:sp>
        <p:nvSpPr>
          <p:cNvPr id="3" name="内容占位符 2"/>
          <p:cNvSpPr>
            <a:spLocks noGrp="1"/>
          </p:cNvSpPr>
          <p:nvPr>
            <p:ph idx="1"/>
          </p:nvPr>
        </p:nvSpPr>
        <p:spPr/>
        <p:txBody>
          <a:bodyPr/>
          <a:lstStyle/>
          <a:p>
            <a:r>
              <a:rPr lang="en-US" altLang="zh-CN" dirty="0"/>
              <a:t>Because of you and me,</a:t>
            </a:r>
          </a:p>
          <a:p>
            <a:pPr marL="0" indent="0">
              <a:buNone/>
            </a:pPr>
            <a:r>
              <a:rPr lang="en-US" altLang="zh-CN" dirty="0"/>
              <a:t>    this world becomes so wonderful.</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lgn="ctr">
              <a:buNone/>
            </a:pPr>
            <a:r>
              <a:rPr lang="en-US" altLang="zh-CN" sz="4400" dirty="0"/>
              <a:t>Have a good day.</a:t>
            </a:r>
          </a:p>
        </p:txBody>
      </p:sp>
      <p:sp>
        <p:nvSpPr>
          <p:cNvPr id="4" name="日期占位符 3"/>
          <p:cNvSpPr>
            <a:spLocks noGrp="1"/>
          </p:cNvSpPr>
          <p:nvPr>
            <p:ph type="dt" sz="half" idx="10"/>
          </p:nvPr>
        </p:nvSpPr>
        <p:spPr/>
        <p:txBody>
          <a:bodyPr/>
          <a:lstStyle/>
          <a:p>
            <a:fld id="{413AF91A-EEB7-44A1-B9B3-CEF7B7AA136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a:t>雍俊海</a:t>
            </a:r>
            <a:r>
              <a:rPr lang="en-US" altLang="zh-CN"/>
              <a:t>: </a:t>
            </a:r>
            <a:r>
              <a:rPr lang="zh-CN" altLang="en-US"/>
              <a:t>面向对象程序设计基础</a:t>
            </a:r>
          </a:p>
        </p:txBody>
      </p:sp>
      <p:pic>
        <p:nvPicPr>
          <p:cNvPr id="10" name="音频 9">
            <a:hlinkClick r:id="" action="ppaction://media"/>
            <a:extLst>
              <a:ext uri="{FF2B5EF4-FFF2-40B4-BE49-F238E27FC236}">
                <a16:creationId xmlns:a16="http://schemas.microsoft.com/office/drawing/2014/main" xmlns="" id="{65462B6C-5A4D-4666-824F-58F1B924FB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6235700"/>
            <a:ext cx="406400" cy="406400"/>
          </a:xfrm>
          <a:prstGeom prst="rect">
            <a:avLst/>
          </a:prstGeom>
        </p:spPr>
      </p:pic>
    </p:spTree>
    <p:extLst>
      <p:ext uri="{BB962C8B-B14F-4D97-AF65-F5344CB8AC3E}">
        <p14:creationId xmlns:p14="http://schemas.microsoft.com/office/powerpoint/2010/main" val="2550346081"/>
      </p:ext>
    </p:extLst>
  </p:cSld>
  <p:clrMapOvr>
    <a:masterClrMapping/>
  </p:clrMapOvr>
  <mc:AlternateContent xmlns:mc="http://schemas.openxmlformats.org/markup-compatibility/2006" xmlns:p14="http://schemas.microsoft.com/office/powerpoint/2010/main">
    <mc:Choice Requires="p14">
      <p:transition spd="slow" p14:dur="2000" advTm="6488"/>
    </mc:Choice>
    <mc:Fallback xmlns="">
      <p:transition spd="slow" advTm="6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pic.58pic.com/58pic/14/80/41/76s58PIC3gD_10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34475"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695700" y="2032001"/>
            <a:ext cx="2286000" cy="1325563"/>
          </a:xfrm>
        </p:spPr>
        <p:txBody>
          <a:bodyPr>
            <a:normAutofit/>
          </a:bodyPr>
          <a:lstStyle/>
          <a:p>
            <a:r>
              <a:rPr lang="zh-CN" altLang="en-US" sz="4800" dirty="0" smtClean="0"/>
              <a:t>谢谢</a:t>
            </a:r>
            <a:endParaRPr lang="zh-CN" altLang="en-US" sz="4800" dirty="0"/>
          </a:p>
        </p:txBody>
      </p:sp>
      <p:sp>
        <p:nvSpPr>
          <p:cNvPr id="3" name="内容占位符 2"/>
          <p:cNvSpPr>
            <a:spLocks noGrp="1"/>
          </p:cNvSpPr>
          <p:nvPr>
            <p:ph idx="1"/>
          </p:nvPr>
        </p:nvSpPr>
        <p:spPr>
          <a:xfrm>
            <a:off x="3098006" y="3935416"/>
            <a:ext cx="2309812" cy="604836"/>
          </a:xfrm>
        </p:spPr>
        <p:txBody>
          <a:bodyPr>
            <a:normAutofit/>
          </a:bodyPr>
          <a:lstStyle/>
          <a:p>
            <a:r>
              <a:rPr lang="zh-CN" altLang="en-US" dirty="0"/>
              <a:t>请多</a:t>
            </a:r>
            <a:r>
              <a:rPr lang="zh-CN" altLang="en-US" dirty="0" smtClean="0"/>
              <a:t>指教。</a:t>
            </a:r>
            <a:endParaRPr lang="zh-CN" altLang="en-US" dirty="0"/>
          </a:p>
        </p:txBody>
      </p:sp>
      <p:sp>
        <p:nvSpPr>
          <p:cNvPr id="4" name="日期占位符 3"/>
          <p:cNvSpPr>
            <a:spLocks noGrp="1"/>
          </p:cNvSpPr>
          <p:nvPr>
            <p:ph type="dt" sz="half" idx="10"/>
          </p:nvPr>
        </p:nvSpPr>
        <p:spPr/>
        <p:txBody>
          <a:bodyPr/>
          <a:lstStyle/>
          <a:p>
            <a:fld id="{159538EA-725F-4B66-9E84-5F795B215E17}"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118</a:t>
            </a:fld>
            <a:endParaRPr lang="zh-CN" altLang="en-US"/>
          </a:p>
        </p:txBody>
      </p:sp>
      <p:sp>
        <p:nvSpPr>
          <p:cNvPr id="7" name="页脚占位符 6"/>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88036861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p:txBody>
          <a:bodyPr>
            <a:normAutofit fontScale="77500" lnSpcReduction="20000"/>
          </a:bodyPr>
          <a:lstStyle/>
          <a:p>
            <a:pPr marL="514350" indent="-514350">
              <a:lnSpc>
                <a:spcPct val="120000"/>
              </a:lnSpc>
              <a:spcBef>
                <a:spcPts val="600"/>
              </a:spcBef>
              <a:buFont typeface="+mj-lt"/>
              <a:buAutoNum type="arabicPeriod"/>
            </a:pPr>
            <a:r>
              <a:rPr lang="zh-CN" altLang="en-US" dirty="0"/>
              <a:t>雍俊海</a:t>
            </a:r>
            <a:r>
              <a:rPr lang="en-US" altLang="zh-CN" dirty="0"/>
              <a:t>. </a:t>
            </a:r>
            <a:r>
              <a:rPr lang="zh-CN" altLang="en-US" dirty="0"/>
              <a:t>清华教授的小课堂</a:t>
            </a:r>
            <a:r>
              <a:rPr lang="en-US" altLang="zh-CN" dirty="0"/>
              <a:t>: </a:t>
            </a:r>
            <a:r>
              <a:rPr lang="zh-CN" altLang="en-US" dirty="0"/>
              <a:t>魔方真好玩</a:t>
            </a:r>
            <a:r>
              <a:rPr lang="en-US" altLang="zh-CN" dirty="0"/>
              <a:t>. </a:t>
            </a:r>
            <a:r>
              <a:rPr lang="zh-CN" altLang="en-US" dirty="0"/>
              <a:t>北京</a:t>
            </a:r>
            <a:r>
              <a:rPr lang="en-US" altLang="zh-CN" dirty="0"/>
              <a:t>: </a:t>
            </a:r>
            <a:r>
              <a:rPr lang="zh-CN" altLang="en-US" dirty="0"/>
              <a:t>清华大学出版社</a:t>
            </a:r>
            <a:r>
              <a:rPr lang="en-US" altLang="zh-CN" dirty="0"/>
              <a:t>. 2018. </a:t>
            </a:r>
          </a:p>
          <a:p>
            <a:pPr marL="514350" indent="-514350">
              <a:lnSpc>
                <a:spcPct val="120000"/>
              </a:lnSpc>
              <a:spcBef>
                <a:spcPts val="600"/>
              </a:spcBef>
              <a:buFont typeface="+mj-lt"/>
              <a:buAutoNum type="arabicPeriod"/>
            </a:pPr>
            <a:r>
              <a:rPr lang="zh-CN" altLang="en-US" dirty="0" smtClean="0"/>
              <a:t>雍</a:t>
            </a:r>
            <a:r>
              <a:rPr lang="zh-CN" altLang="en-US" dirty="0"/>
              <a:t>俊海</a:t>
            </a:r>
            <a:r>
              <a:rPr lang="en-US" altLang="zh-CN" dirty="0"/>
              <a:t>, </a:t>
            </a:r>
            <a:r>
              <a:rPr lang="zh-CN" altLang="en-US" dirty="0"/>
              <a:t>施侃乐</a:t>
            </a:r>
            <a:r>
              <a:rPr lang="en-US" altLang="zh-CN" dirty="0"/>
              <a:t>, </a:t>
            </a:r>
            <a:r>
              <a:rPr lang="zh-CN" altLang="en-US" dirty="0"/>
              <a:t>张婷婷</a:t>
            </a:r>
            <a:r>
              <a:rPr lang="en-US" altLang="zh-CN" dirty="0"/>
              <a:t>. </a:t>
            </a:r>
            <a:r>
              <a:rPr lang="en-US" altLang="zh-CN" dirty="0" err="1"/>
              <a:t>LogoUp</a:t>
            </a:r>
            <a:r>
              <a:rPr lang="zh-CN" altLang="en-US" dirty="0"/>
              <a:t>程序式</a:t>
            </a:r>
            <a:r>
              <a:rPr lang="en-US" altLang="zh-CN" dirty="0"/>
              <a:t>3D</a:t>
            </a:r>
            <a:r>
              <a:rPr lang="zh-CN" altLang="en-US" dirty="0"/>
              <a:t>创新设计速成指南</a:t>
            </a:r>
            <a:r>
              <a:rPr lang="en-US" altLang="zh-CN" dirty="0"/>
              <a:t>. </a:t>
            </a:r>
            <a:r>
              <a:rPr lang="zh-CN" altLang="en-US" dirty="0"/>
              <a:t>北京</a:t>
            </a:r>
            <a:r>
              <a:rPr lang="en-US" altLang="zh-CN" dirty="0"/>
              <a:t>: </a:t>
            </a:r>
            <a:r>
              <a:rPr lang="zh-CN" altLang="en-US" dirty="0"/>
              <a:t>清华大学出版社</a:t>
            </a:r>
            <a:r>
              <a:rPr lang="en-US" altLang="zh-CN" dirty="0"/>
              <a:t>. 2018. </a:t>
            </a:r>
          </a:p>
          <a:p>
            <a:pPr marL="514350" indent="-514350">
              <a:lnSpc>
                <a:spcPct val="120000"/>
              </a:lnSpc>
              <a:spcBef>
                <a:spcPts val="600"/>
              </a:spcBef>
              <a:buFont typeface="+mj-lt"/>
              <a:buAutoNum type="arabicPeriod"/>
            </a:pPr>
            <a:r>
              <a:rPr lang="zh-CN" altLang="en-US" dirty="0" smtClean="0"/>
              <a:t>雍</a:t>
            </a:r>
            <a:r>
              <a:rPr lang="zh-CN" altLang="en-US" dirty="0"/>
              <a:t>俊海</a:t>
            </a:r>
            <a:r>
              <a:rPr lang="en-US" altLang="zh-CN" dirty="0"/>
              <a:t>. C</a:t>
            </a:r>
            <a:r>
              <a:rPr lang="zh-CN" altLang="en-US" dirty="0"/>
              <a:t>程序设计</a:t>
            </a:r>
            <a:r>
              <a:rPr lang="en-US" altLang="zh-CN" dirty="0"/>
              <a:t>. </a:t>
            </a:r>
            <a:r>
              <a:rPr lang="zh-CN" altLang="en-US" dirty="0"/>
              <a:t>北京</a:t>
            </a:r>
            <a:r>
              <a:rPr lang="en-US" altLang="zh-CN" dirty="0"/>
              <a:t>: </a:t>
            </a:r>
            <a:r>
              <a:rPr lang="zh-CN" altLang="en-US" dirty="0"/>
              <a:t>清华大学出版社</a:t>
            </a:r>
            <a:r>
              <a:rPr lang="en-US" altLang="zh-CN" dirty="0"/>
              <a:t>. 2017. </a:t>
            </a:r>
          </a:p>
          <a:p>
            <a:pPr marL="514350" indent="-514350">
              <a:lnSpc>
                <a:spcPct val="120000"/>
              </a:lnSpc>
              <a:spcBef>
                <a:spcPts val="600"/>
              </a:spcBef>
              <a:buFont typeface="+mj-lt"/>
              <a:buAutoNum type="arabicPeriod"/>
            </a:pPr>
            <a:r>
              <a:rPr lang="zh-CN" altLang="en-US" dirty="0"/>
              <a:t>雍俊海</a:t>
            </a:r>
            <a:r>
              <a:rPr lang="en-US" altLang="zh-CN" dirty="0"/>
              <a:t>. </a:t>
            </a:r>
            <a:r>
              <a:rPr lang="zh-CN" altLang="en-US" dirty="0"/>
              <a:t>计算机动画算法与编程基础</a:t>
            </a:r>
            <a:r>
              <a:rPr lang="en-US" altLang="zh-CN" dirty="0"/>
              <a:t>. </a:t>
            </a:r>
            <a:r>
              <a:rPr lang="zh-CN" altLang="en-US" dirty="0"/>
              <a:t>北京</a:t>
            </a:r>
            <a:r>
              <a:rPr lang="en-US" altLang="zh-CN" dirty="0"/>
              <a:t>: </a:t>
            </a:r>
            <a:r>
              <a:rPr lang="zh-CN" altLang="en-US" dirty="0"/>
              <a:t>清华大学出版社</a:t>
            </a:r>
            <a:r>
              <a:rPr lang="en-US" altLang="zh-CN" dirty="0"/>
              <a:t>. 2008. </a:t>
            </a:r>
          </a:p>
          <a:p>
            <a:pPr marL="514350" indent="-514350">
              <a:lnSpc>
                <a:spcPct val="120000"/>
              </a:lnSpc>
              <a:spcBef>
                <a:spcPts val="600"/>
              </a:spcBef>
              <a:buFont typeface="+mj-lt"/>
              <a:buAutoNum type="arabicPeriod"/>
            </a:pPr>
            <a:r>
              <a:rPr lang="zh-CN" altLang="en-US" dirty="0"/>
              <a:t>雍俊海</a:t>
            </a:r>
            <a:r>
              <a:rPr lang="en-US" altLang="zh-CN" dirty="0"/>
              <a:t>. Java</a:t>
            </a:r>
            <a:r>
              <a:rPr lang="zh-CN" altLang="en-US" dirty="0"/>
              <a:t>程序设计</a:t>
            </a:r>
            <a:r>
              <a:rPr lang="en-US" altLang="zh-CN" dirty="0"/>
              <a:t>(</a:t>
            </a:r>
            <a:r>
              <a:rPr lang="zh-CN" altLang="en-US" dirty="0"/>
              <a:t>第</a:t>
            </a:r>
            <a:r>
              <a:rPr lang="en-US" altLang="zh-CN" dirty="0"/>
              <a:t>2</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 </a:t>
            </a:r>
          </a:p>
          <a:p>
            <a:pPr marL="514350" indent="-514350">
              <a:lnSpc>
                <a:spcPct val="120000"/>
              </a:lnSpc>
              <a:spcBef>
                <a:spcPts val="600"/>
              </a:spcBef>
              <a:buFont typeface="+mj-lt"/>
              <a:buAutoNum type="arabicPeriod"/>
            </a:pPr>
            <a:r>
              <a:rPr lang="zh-CN" altLang="en-US" dirty="0"/>
              <a:t>雍俊海</a:t>
            </a:r>
            <a:r>
              <a:rPr lang="en-US" altLang="zh-CN" dirty="0"/>
              <a:t>. Java</a:t>
            </a:r>
            <a:r>
              <a:rPr lang="zh-CN" altLang="en-US" dirty="0"/>
              <a:t>程序设计教程</a:t>
            </a:r>
            <a:r>
              <a:rPr lang="en-US" altLang="zh-CN" dirty="0"/>
              <a:t>(</a:t>
            </a:r>
            <a:r>
              <a:rPr lang="zh-CN" altLang="en-US" dirty="0"/>
              <a:t>第</a:t>
            </a:r>
            <a:r>
              <a:rPr lang="en-US" altLang="zh-CN" dirty="0"/>
              <a:t>3</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 </a:t>
            </a:r>
          </a:p>
          <a:p>
            <a:pPr marL="514350" indent="-514350">
              <a:lnSpc>
                <a:spcPct val="120000"/>
              </a:lnSpc>
              <a:spcBef>
                <a:spcPts val="600"/>
              </a:spcBef>
              <a:buFont typeface="+mj-lt"/>
              <a:buAutoNum type="arabicPeriod"/>
            </a:pPr>
            <a:r>
              <a:rPr lang="zh-CN" altLang="en-US" dirty="0"/>
              <a:t>雍俊海</a:t>
            </a:r>
            <a:r>
              <a:rPr lang="en-US" altLang="zh-CN" dirty="0"/>
              <a:t>. Java</a:t>
            </a:r>
            <a:r>
              <a:rPr lang="zh-CN" altLang="en-US" dirty="0"/>
              <a:t>程序设计习题集</a:t>
            </a:r>
            <a:r>
              <a:rPr lang="en-US" altLang="zh-CN" dirty="0"/>
              <a:t>(</a:t>
            </a:r>
            <a:r>
              <a:rPr lang="zh-CN" altLang="en-US" dirty="0"/>
              <a:t>含参考答案</a:t>
            </a:r>
            <a:r>
              <a:rPr lang="en-US" altLang="zh-CN" dirty="0"/>
              <a:t>). </a:t>
            </a:r>
            <a:r>
              <a:rPr lang="zh-CN" altLang="en-US" dirty="0"/>
              <a:t>北京</a:t>
            </a:r>
            <a:r>
              <a:rPr lang="en-US" altLang="zh-CN" dirty="0"/>
              <a:t>: </a:t>
            </a:r>
            <a:r>
              <a:rPr lang="zh-CN" altLang="en-US" dirty="0"/>
              <a:t>清华大学出版社</a:t>
            </a:r>
            <a:r>
              <a:rPr lang="en-US" altLang="zh-CN" dirty="0"/>
              <a:t>, 2006. </a:t>
            </a:r>
          </a:p>
        </p:txBody>
      </p:sp>
      <p:sp>
        <p:nvSpPr>
          <p:cNvPr id="4" name="日期占位符 3"/>
          <p:cNvSpPr>
            <a:spLocks noGrp="1"/>
          </p:cNvSpPr>
          <p:nvPr>
            <p:ph type="dt" sz="half" idx="10"/>
          </p:nvPr>
        </p:nvSpPr>
        <p:spPr/>
        <p:txBody>
          <a:bodyPr/>
          <a:lstStyle/>
          <a:p>
            <a:fld id="{A2B85054-AA4B-4453-8C8D-D93ED602A81C}"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Text Box 6"/>
          <p:cNvSpPr txBox="1">
            <a:spLocks noChangeArrowheads="1"/>
          </p:cNvSpPr>
          <p:nvPr/>
        </p:nvSpPr>
        <p:spPr bwMode="auto">
          <a:xfrm>
            <a:off x="6829425" y="5884862"/>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9" name="页脚占位符 8"/>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2881596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r>
              <a:rPr lang="zh-CN" altLang="en-US" dirty="0"/>
              <a:t>设计模式简介</a:t>
            </a:r>
          </a:p>
          <a:p>
            <a:r>
              <a:rPr lang="zh-CN" altLang="en-US" dirty="0"/>
              <a:t>适配器模式</a:t>
            </a:r>
          </a:p>
          <a:p>
            <a:r>
              <a:rPr lang="zh-CN" altLang="en-US" dirty="0"/>
              <a:t>工厂方法模式</a:t>
            </a:r>
          </a:p>
          <a:p>
            <a:r>
              <a:rPr lang="zh-CN" altLang="en-US" dirty="0"/>
              <a:t>复习</a:t>
            </a:r>
          </a:p>
          <a:p>
            <a:r>
              <a:rPr lang="zh-CN" altLang="en-US" dirty="0"/>
              <a:t>作业</a:t>
            </a:r>
          </a:p>
        </p:txBody>
      </p:sp>
      <p:sp>
        <p:nvSpPr>
          <p:cNvPr id="4" name="日期占位符 3"/>
          <p:cNvSpPr>
            <a:spLocks noGrp="1"/>
          </p:cNvSpPr>
          <p:nvPr>
            <p:ph type="dt" sz="half" idx="10"/>
          </p:nvPr>
        </p:nvSpPr>
        <p:spPr/>
        <p:txBody>
          <a:bodyPr/>
          <a:lstStyle/>
          <a:p>
            <a:fld id="{C2B53F0A-F76F-4225-8CCB-2FB6B8E06622}"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2178"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2103746"/>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31298289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485899"/>
            <a:ext cx="3871912" cy="2295525"/>
          </a:xfrm>
        </p:spPr>
        <p:txBody>
          <a:bodyPr>
            <a:normAutofit/>
          </a:bodyPr>
          <a:lstStyle/>
          <a:p>
            <a:pPr>
              <a:lnSpc>
                <a:spcPct val="120000"/>
              </a:lnSpc>
            </a:pPr>
            <a:r>
              <a:rPr lang="zh-CN" altLang="en-US" dirty="0"/>
              <a:t>雍俊海</a:t>
            </a:r>
            <a:r>
              <a:rPr lang="en-US" altLang="zh-CN" dirty="0"/>
              <a:t>. </a:t>
            </a:r>
            <a:r>
              <a:rPr lang="zh-CN" altLang="en-US" dirty="0"/>
              <a:t>清华教授的小</a:t>
            </a:r>
            <a:r>
              <a:rPr lang="zh-CN" altLang="en-US" dirty="0" smtClean="0"/>
              <a:t>课堂</a:t>
            </a:r>
            <a:r>
              <a:rPr lang="en-US" altLang="zh-CN" dirty="0" smtClean="0"/>
              <a:t>: </a:t>
            </a:r>
            <a:r>
              <a:rPr lang="zh-CN" altLang="en-US" dirty="0"/>
              <a:t>魔方真好玩</a:t>
            </a:r>
            <a:r>
              <a:rPr lang="en-US" altLang="zh-CN" dirty="0"/>
              <a:t>. </a:t>
            </a:r>
            <a:r>
              <a:rPr lang="zh-CN" altLang="en-US" dirty="0"/>
              <a:t>北京</a:t>
            </a:r>
            <a:r>
              <a:rPr lang="en-US" altLang="zh-CN" dirty="0"/>
              <a:t>: </a:t>
            </a:r>
            <a:r>
              <a:rPr lang="zh-CN" altLang="en-US" dirty="0"/>
              <a:t>清华大学出版社</a:t>
            </a:r>
            <a:r>
              <a:rPr lang="en-US" altLang="zh-CN" dirty="0"/>
              <a:t>. </a:t>
            </a:r>
            <a:r>
              <a:rPr lang="en-US" altLang="zh-CN" dirty="0" smtClean="0"/>
              <a:t>2018. </a:t>
            </a:r>
            <a:endParaRPr lang="en-US" altLang="zh-CN" dirty="0"/>
          </a:p>
        </p:txBody>
      </p:sp>
      <p:sp>
        <p:nvSpPr>
          <p:cNvPr id="4" name="日期占位符 3"/>
          <p:cNvSpPr>
            <a:spLocks noGrp="1"/>
          </p:cNvSpPr>
          <p:nvPr>
            <p:ph type="dt" sz="half" idx="10"/>
          </p:nvPr>
        </p:nvSpPr>
        <p:spPr/>
        <p:txBody>
          <a:bodyPr/>
          <a:lstStyle/>
          <a:p>
            <a:fld id="{F0EB6076-CD70-4BBE-AB21-6C97BC70C77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236" y="1392551"/>
            <a:ext cx="3467520" cy="5040000"/>
          </a:xfrm>
          <a:prstGeom prst="rect">
            <a:avLst/>
          </a:prstGeom>
        </p:spPr>
      </p:pic>
      <p:sp>
        <p:nvSpPr>
          <p:cNvPr id="10" name="内容占位符 2"/>
          <p:cNvSpPr txBox="1">
            <a:spLocks/>
          </p:cNvSpPr>
          <p:nvPr/>
        </p:nvSpPr>
        <p:spPr>
          <a:xfrm>
            <a:off x="404814" y="3562350"/>
            <a:ext cx="4447272" cy="219941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l"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l"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l"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l"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zh-CN" altLang="en-US" dirty="0" smtClean="0">
                <a:solidFill>
                  <a:srgbClr val="FF0000"/>
                </a:solidFill>
              </a:rPr>
              <a:t>最容易学</a:t>
            </a:r>
            <a:r>
              <a:rPr lang="en-US" altLang="zh-CN" dirty="0">
                <a:solidFill>
                  <a:srgbClr val="0000FF"/>
                </a:solidFill>
              </a:rPr>
              <a:t>: </a:t>
            </a:r>
            <a:r>
              <a:rPr lang="zh-CN" altLang="en-US" dirty="0" smtClean="0">
                <a:solidFill>
                  <a:srgbClr val="0000FF"/>
                </a:solidFill>
              </a:rPr>
              <a:t>讲解细致、图例多</a:t>
            </a:r>
            <a:endParaRPr lang="en-US" altLang="zh-CN" dirty="0" smtClean="0">
              <a:solidFill>
                <a:srgbClr val="FF0000"/>
              </a:solidFill>
            </a:endParaRPr>
          </a:p>
          <a:p>
            <a:pPr lvl="1">
              <a:lnSpc>
                <a:spcPct val="120000"/>
              </a:lnSpc>
            </a:pPr>
            <a:r>
              <a:rPr lang="zh-CN" altLang="en-US" dirty="0" smtClean="0">
                <a:solidFill>
                  <a:srgbClr val="FF0000"/>
                </a:solidFill>
              </a:rPr>
              <a:t>最</a:t>
            </a:r>
            <a:r>
              <a:rPr lang="zh-CN" altLang="en-US" dirty="0">
                <a:solidFill>
                  <a:srgbClr val="FF0000"/>
                </a:solidFill>
              </a:rPr>
              <a:t>精致</a:t>
            </a:r>
            <a:r>
              <a:rPr lang="en-US" altLang="zh-CN" dirty="0">
                <a:solidFill>
                  <a:srgbClr val="0000FF"/>
                </a:solidFill>
              </a:rPr>
              <a:t>: </a:t>
            </a:r>
            <a:r>
              <a:rPr lang="zh-CN" altLang="en-US" dirty="0">
                <a:solidFill>
                  <a:srgbClr val="0000FF"/>
                </a:solidFill>
              </a:rPr>
              <a:t>插画与纸张</a:t>
            </a:r>
          </a:p>
          <a:p>
            <a:pPr lvl="1">
              <a:lnSpc>
                <a:spcPct val="120000"/>
              </a:lnSpc>
            </a:pPr>
            <a:r>
              <a:rPr lang="zh-CN" altLang="en-US" dirty="0">
                <a:solidFill>
                  <a:srgbClr val="FF0000"/>
                </a:solidFill>
              </a:rPr>
              <a:t>最快</a:t>
            </a:r>
            <a:r>
              <a:rPr lang="zh-CN" altLang="en-US" dirty="0">
                <a:solidFill>
                  <a:srgbClr val="0000FF"/>
                </a:solidFill>
              </a:rPr>
              <a:t>的按层复原方法</a:t>
            </a:r>
          </a:p>
          <a:p>
            <a:pPr lvl="1">
              <a:lnSpc>
                <a:spcPct val="120000"/>
              </a:lnSpc>
            </a:pPr>
            <a:r>
              <a:rPr lang="zh-CN" altLang="en-US" dirty="0">
                <a:solidFill>
                  <a:srgbClr val="FF0000"/>
                </a:solidFill>
              </a:rPr>
              <a:t>最有趣</a:t>
            </a:r>
            <a:r>
              <a:rPr lang="en-US" altLang="zh-CN" dirty="0">
                <a:solidFill>
                  <a:srgbClr val="0000FF"/>
                </a:solidFill>
              </a:rPr>
              <a:t>: </a:t>
            </a:r>
            <a:r>
              <a:rPr lang="zh-CN" altLang="en-US" dirty="0">
                <a:solidFill>
                  <a:srgbClr val="0000FF"/>
                </a:solidFill>
              </a:rPr>
              <a:t>西周建国、</a:t>
            </a:r>
            <a:r>
              <a:rPr lang="zh-CN" altLang="en-US" dirty="0" smtClean="0">
                <a:solidFill>
                  <a:srgbClr val="0000FF"/>
                </a:solidFill>
              </a:rPr>
              <a:t>英雄情结</a:t>
            </a:r>
            <a:endParaRPr lang="zh-CN" altLang="en-US" dirty="0">
              <a:solidFill>
                <a:srgbClr val="0000FF"/>
              </a:solidFill>
            </a:endParaRPr>
          </a:p>
          <a:p>
            <a:pPr lvl="1">
              <a:lnSpc>
                <a:spcPct val="120000"/>
              </a:lnSpc>
            </a:pPr>
            <a:r>
              <a:rPr lang="zh-CN" altLang="en-US" dirty="0">
                <a:solidFill>
                  <a:srgbClr val="FF0000"/>
                </a:solidFill>
              </a:rPr>
              <a:t>最全面</a:t>
            </a:r>
            <a:r>
              <a:rPr lang="en-US" altLang="zh-CN" dirty="0">
                <a:solidFill>
                  <a:srgbClr val="0000FF"/>
                </a:solidFill>
              </a:rPr>
              <a:t>: </a:t>
            </a:r>
            <a:r>
              <a:rPr lang="zh-CN" altLang="en-US" dirty="0">
                <a:solidFill>
                  <a:srgbClr val="0000FF"/>
                </a:solidFill>
              </a:rPr>
              <a:t>情况最全、无需组合</a:t>
            </a:r>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6537078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236" y="1362074"/>
            <a:ext cx="3539326" cy="5040000"/>
          </a:xfrm>
          <a:prstGeom prst="rect">
            <a:avLst/>
          </a:prstGeom>
        </p:spPr>
      </p:pic>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485899"/>
            <a:ext cx="3871912" cy="2295525"/>
          </a:xfrm>
        </p:spPr>
        <p:txBody>
          <a:bodyPr>
            <a:normAutofit fontScale="92500"/>
          </a:bodyPr>
          <a:lstStyle/>
          <a:p>
            <a:pPr>
              <a:lnSpc>
                <a:spcPct val="120000"/>
              </a:lnSpc>
            </a:pPr>
            <a:r>
              <a:rPr lang="zh-CN" altLang="en-US" dirty="0"/>
              <a:t>雍俊海</a:t>
            </a:r>
            <a:r>
              <a:rPr lang="en-US" altLang="zh-CN" dirty="0"/>
              <a:t>, </a:t>
            </a:r>
            <a:r>
              <a:rPr lang="zh-CN" altLang="en-US" dirty="0"/>
              <a:t>施侃乐</a:t>
            </a:r>
            <a:r>
              <a:rPr lang="en-US" altLang="zh-CN" dirty="0"/>
              <a:t>, </a:t>
            </a:r>
            <a:r>
              <a:rPr lang="zh-CN" altLang="en-US" dirty="0"/>
              <a:t>张婷婷</a:t>
            </a:r>
            <a:r>
              <a:rPr lang="en-US" altLang="zh-CN" dirty="0"/>
              <a:t>. </a:t>
            </a:r>
            <a:r>
              <a:rPr lang="en-US" altLang="zh-CN" dirty="0" err="1"/>
              <a:t>LogoUp</a:t>
            </a:r>
            <a:r>
              <a:rPr lang="zh-CN" altLang="en-US" dirty="0"/>
              <a:t>程序式</a:t>
            </a:r>
            <a:r>
              <a:rPr lang="en-US" altLang="zh-CN" dirty="0"/>
              <a:t>3D</a:t>
            </a:r>
            <a:r>
              <a:rPr lang="zh-CN" altLang="en-US" dirty="0"/>
              <a:t>创新设计速成指南</a:t>
            </a:r>
            <a:r>
              <a:rPr lang="en-US" altLang="zh-CN" dirty="0"/>
              <a:t>. </a:t>
            </a:r>
            <a:r>
              <a:rPr lang="zh-CN" altLang="en-US" dirty="0"/>
              <a:t>北京</a:t>
            </a:r>
            <a:r>
              <a:rPr lang="en-US" altLang="zh-CN" dirty="0"/>
              <a:t>: </a:t>
            </a:r>
            <a:r>
              <a:rPr lang="zh-CN" altLang="en-US" dirty="0"/>
              <a:t>清华大学出版社</a:t>
            </a:r>
            <a:r>
              <a:rPr lang="en-US" altLang="zh-CN" dirty="0"/>
              <a:t>. 2018.</a:t>
            </a:r>
          </a:p>
        </p:txBody>
      </p:sp>
      <p:sp>
        <p:nvSpPr>
          <p:cNvPr id="4" name="日期占位符 3"/>
          <p:cNvSpPr>
            <a:spLocks noGrp="1"/>
          </p:cNvSpPr>
          <p:nvPr>
            <p:ph type="dt" sz="half" idx="10"/>
          </p:nvPr>
        </p:nvSpPr>
        <p:spPr/>
        <p:txBody>
          <a:bodyPr/>
          <a:lstStyle/>
          <a:p>
            <a:fld id="{F0EB6076-CD70-4BBE-AB21-6C97BC70C77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0" name="内容占位符 2"/>
          <p:cNvSpPr txBox="1">
            <a:spLocks/>
          </p:cNvSpPr>
          <p:nvPr/>
        </p:nvSpPr>
        <p:spPr>
          <a:xfrm>
            <a:off x="404814" y="3562350"/>
            <a:ext cx="4447272" cy="219941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l"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l"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l"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l"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zh-CN" altLang="en-US" sz="2800" dirty="0">
                <a:solidFill>
                  <a:srgbClr val="FF0000"/>
                </a:solidFill>
              </a:rPr>
              <a:t>三位一体</a:t>
            </a:r>
            <a:r>
              <a:rPr lang="en-US" altLang="zh-CN" sz="2800" dirty="0">
                <a:solidFill>
                  <a:srgbClr val="0000FF"/>
                </a:solidFill>
              </a:rPr>
              <a:t>: </a:t>
            </a:r>
            <a:r>
              <a:rPr lang="zh-CN" altLang="en-US" sz="2800" dirty="0">
                <a:solidFill>
                  <a:srgbClr val="0000FF"/>
                </a:solidFill>
              </a:rPr>
              <a:t>培养创新能力、编程能力、三维设计能力。</a:t>
            </a:r>
            <a:endParaRPr lang="en-US" altLang="zh-CN" sz="2800" dirty="0">
              <a:solidFill>
                <a:srgbClr val="FF0000"/>
              </a:solidFill>
            </a:endParaRPr>
          </a:p>
          <a:p>
            <a:pPr lvl="1">
              <a:lnSpc>
                <a:spcPct val="120000"/>
              </a:lnSpc>
            </a:pPr>
            <a:r>
              <a:rPr lang="zh-CN" altLang="en-US" sz="2800" dirty="0">
                <a:solidFill>
                  <a:srgbClr val="FF0000"/>
                </a:solidFill>
              </a:rPr>
              <a:t>三好一体</a:t>
            </a:r>
            <a:r>
              <a:rPr lang="en-US" altLang="zh-CN" sz="2800" dirty="0">
                <a:solidFill>
                  <a:srgbClr val="0000FF"/>
                </a:solidFill>
              </a:rPr>
              <a:t>: </a:t>
            </a:r>
            <a:r>
              <a:rPr lang="zh-CN" altLang="en-US" sz="2800" dirty="0">
                <a:solidFill>
                  <a:srgbClr val="0000FF"/>
                </a:solidFill>
              </a:rPr>
              <a:t>好玩、好用、好看。</a:t>
            </a:r>
            <a:endParaRPr lang="en-US" altLang="zh-CN" sz="2800" dirty="0">
              <a:solidFill>
                <a:srgbClr val="0000FF"/>
              </a:solidFill>
            </a:endParaRPr>
          </a:p>
          <a:p>
            <a:pPr lvl="1">
              <a:lnSpc>
                <a:spcPct val="120000"/>
              </a:lnSpc>
            </a:pPr>
            <a:r>
              <a:rPr lang="zh-CN" altLang="en-US" sz="2800" dirty="0">
                <a:solidFill>
                  <a:srgbClr val="FF0000"/>
                </a:solidFill>
              </a:rPr>
              <a:t>自主产权</a:t>
            </a:r>
            <a:r>
              <a:rPr lang="en-US" altLang="zh-CN" sz="2800" dirty="0">
                <a:solidFill>
                  <a:srgbClr val="0000FF"/>
                </a:solidFill>
              </a:rPr>
              <a:t>: </a:t>
            </a:r>
            <a:r>
              <a:rPr lang="zh-CN" altLang="en-US" sz="2800" dirty="0">
                <a:solidFill>
                  <a:srgbClr val="0000FF"/>
                </a:solidFill>
              </a:rPr>
              <a:t>砥砺前行。</a:t>
            </a:r>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176454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485900"/>
            <a:ext cx="3871912" cy="1628776"/>
          </a:xfrm>
        </p:spPr>
        <p:txBody>
          <a:bodyPr/>
          <a:lstStyle/>
          <a:p>
            <a:pPr>
              <a:lnSpc>
                <a:spcPct val="120000"/>
              </a:lnSpc>
            </a:pPr>
            <a:r>
              <a:rPr lang="zh-CN" altLang="en-US" dirty="0"/>
              <a:t>雍俊海</a:t>
            </a:r>
            <a:r>
              <a:rPr lang="en-US" altLang="zh-CN" dirty="0"/>
              <a:t>. C</a:t>
            </a:r>
            <a:r>
              <a:rPr lang="zh-CN" altLang="en-US" dirty="0"/>
              <a:t>程序设计</a:t>
            </a:r>
            <a:r>
              <a:rPr lang="en-US" altLang="zh-CN" dirty="0"/>
              <a:t>. </a:t>
            </a:r>
            <a:r>
              <a:rPr lang="zh-CN" altLang="en-US" dirty="0"/>
              <a:t>北京</a:t>
            </a:r>
            <a:r>
              <a:rPr lang="en-US" altLang="zh-CN" dirty="0"/>
              <a:t>: </a:t>
            </a:r>
            <a:r>
              <a:rPr lang="zh-CN" altLang="en-US" dirty="0"/>
              <a:t>清华大学出版社</a:t>
            </a:r>
            <a:r>
              <a:rPr lang="en-US" altLang="zh-CN" dirty="0"/>
              <a:t>. 2017. </a:t>
            </a:r>
          </a:p>
        </p:txBody>
      </p:sp>
      <p:sp>
        <p:nvSpPr>
          <p:cNvPr id="4" name="日期占位符 3"/>
          <p:cNvSpPr>
            <a:spLocks noGrp="1"/>
          </p:cNvSpPr>
          <p:nvPr>
            <p:ph type="dt" sz="half" idx="10"/>
          </p:nvPr>
        </p:nvSpPr>
        <p:spPr/>
        <p:txBody>
          <a:bodyPr/>
          <a:lstStyle/>
          <a:p>
            <a:fld id="{CA348739-4FD0-49C0-A6CE-018ADF614E9C}"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025" y="1682544"/>
            <a:ext cx="3137640" cy="4320000"/>
          </a:xfrm>
          <a:prstGeom prst="rect">
            <a:avLst/>
          </a:prstGeom>
        </p:spPr>
      </p:pic>
      <p:sp>
        <p:nvSpPr>
          <p:cNvPr id="11" name="内容占位符 2"/>
          <p:cNvSpPr txBox="1">
            <a:spLocks/>
          </p:cNvSpPr>
          <p:nvPr/>
        </p:nvSpPr>
        <p:spPr>
          <a:xfrm>
            <a:off x="461964" y="3114675"/>
            <a:ext cx="4447272" cy="25239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l"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l"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l"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l"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solidFill>
                  <a:srgbClr val="FF0000"/>
                </a:solidFill>
              </a:rPr>
              <a:t>最全面</a:t>
            </a:r>
            <a:r>
              <a:rPr lang="zh-CN" altLang="en-US" dirty="0">
                <a:solidFill>
                  <a:srgbClr val="0000FF"/>
                </a:solidFill>
              </a:rPr>
              <a:t>的</a:t>
            </a:r>
            <a:r>
              <a:rPr lang="en-US" altLang="zh-CN" dirty="0">
                <a:solidFill>
                  <a:srgbClr val="0000FF"/>
                </a:solidFill>
              </a:rPr>
              <a:t>C</a:t>
            </a:r>
            <a:r>
              <a:rPr lang="zh-CN" altLang="en-US" dirty="0">
                <a:solidFill>
                  <a:srgbClr val="0000FF"/>
                </a:solidFill>
              </a:rPr>
              <a:t>程序设计教程</a:t>
            </a:r>
            <a:endParaRPr lang="en-US" altLang="zh-CN" dirty="0" smtClean="0">
              <a:solidFill>
                <a:srgbClr val="0000FF"/>
              </a:solidFill>
            </a:endParaRPr>
          </a:p>
          <a:p>
            <a:pPr lvl="1">
              <a:lnSpc>
                <a:spcPct val="120000"/>
              </a:lnSpc>
            </a:pPr>
            <a:r>
              <a:rPr lang="zh-CN" altLang="en-US" dirty="0">
                <a:solidFill>
                  <a:srgbClr val="0000FF"/>
                </a:solidFill>
              </a:rPr>
              <a:t>系统全面</a:t>
            </a:r>
          </a:p>
          <a:p>
            <a:pPr lvl="1">
              <a:lnSpc>
                <a:spcPct val="120000"/>
              </a:lnSpc>
            </a:pPr>
            <a:r>
              <a:rPr lang="zh-CN" altLang="en-US" dirty="0">
                <a:solidFill>
                  <a:srgbClr val="0000FF"/>
                </a:solidFill>
              </a:rPr>
              <a:t>重点突出</a:t>
            </a:r>
          </a:p>
          <a:p>
            <a:pPr lvl="1">
              <a:lnSpc>
                <a:spcPct val="120000"/>
              </a:lnSpc>
            </a:pPr>
            <a:r>
              <a:rPr lang="zh-CN" altLang="en-US" dirty="0">
                <a:solidFill>
                  <a:srgbClr val="0000FF"/>
                </a:solidFill>
              </a:rPr>
              <a:t>编程规范</a:t>
            </a:r>
          </a:p>
          <a:p>
            <a:pPr lvl="1">
              <a:lnSpc>
                <a:spcPct val="120000"/>
              </a:lnSpc>
            </a:pPr>
            <a:r>
              <a:rPr lang="zh-CN" altLang="en-US" dirty="0">
                <a:solidFill>
                  <a:srgbClr val="0000FF"/>
                </a:solidFill>
              </a:rPr>
              <a:t>简洁易懂</a:t>
            </a:r>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12" name="Text Box 6"/>
          <p:cNvSpPr txBox="1">
            <a:spLocks noChangeArrowheads="1"/>
          </p:cNvSpPr>
          <p:nvPr/>
        </p:nvSpPr>
        <p:spPr bwMode="auto">
          <a:xfrm>
            <a:off x="3028950" y="4701898"/>
            <a:ext cx="2043376" cy="1531350"/>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a:lnSpc>
                <a:spcPct val="95000"/>
              </a:lnSpc>
            </a:pPr>
            <a:r>
              <a:rPr lang="zh-CN" altLang="en-US" dirty="0"/>
              <a:t>对</a:t>
            </a:r>
            <a:r>
              <a:rPr lang="en-US" altLang="zh-CN" dirty="0"/>
              <a:t>C</a:t>
            </a:r>
            <a:r>
              <a:rPr lang="zh-CN" altLang="en-US" dirty="0"/>
              <a:t>语言系统函数的解释很齐全，比在线帮助还全面。</a:t>
            </a:r>
            <a:endParaRPr lang="en-US" altLang="zh-CN" dirty="0"/>
          </a:p>
        </p:txBody>
      </p:sp>
      <p:sp>
        <p:nvSpPr>
          <p:cNvPr id="13" name="矩形 12"/>
          <p:cNvSpPr/>
          <p:nvPr/>
        </p:nvSpPr>
        <p:spPr>
          <a:xfrm>
            <a:off x="5219700" y="4886596"/>
            <a:ext cx="3813703" cy="830997"/>
          </a:xfrm>
          <a:prstGeom prst="rect">
            <a:avLst/>
          </a:prstGeom>
        </p:spPr>
        <p:txBody>
          <a:bodyPr wrap="square">
            <a:spAutoFit/>
          </a:bodyPr>
          <a:lstStyle/>
          <a:p>
            <a:r>
              <a:rPr lang="zh-CN" altLang="en-US" sz="1200" dirty="0"/>
              <a:t>电子版本</a:t>
            </a:r>
          </a:p>
          <a:p>
            <a:r>
              <a:rPr lang="zh-CN" altLang="en-US" sz="1200" dirty="0"/>
              <a:t>https://lib-tsinghua.wqxuetang.com/book/3187904</a:t>
            </a:r>
          </a:p>
          <a:p>
            <a:r>
              <a:rPr lang="zh-CN" altLang="en-US" sz="1200" dirty="0"/>
              <a:t>校外访问方式请参加数据库说明页http://www.lib.tsinghua.edu.cn/database/wenquan.htm</a:t>
            </a:r>
          </a:p>
        </p:txBody>
      </p:sp>
    </p:spTree>
    <p:extLst>
      <p:ext uri="{BB962C8B-B14F-4D97-AF65-F5344CB8AC3E}">
        <p14:creationId xmlns:p14="http://schemas.microsoft.com/office/powerpoint/2010/main" val="71924244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3" y="1614489"/>
            <a:ext cx="8220075" cy="928686"/>
          </a:xfrm>
        </p:spPr>
        <p:txBody>
          <a:bodyPr>
            <a:normAutofit fontScale="92500" lnSpcReduction="10000"/>
          </a:bodyPr>
          <a:lstStyle/>
          <a:p>
            <a:pPr>
              <a:lnSpc>
                <a:spcPct val="110000"/>
              </a:lnSpc>
            </a:pPr>
            <a:r>
              <a:rPr lang="zh-CN" altLang="en-US" dirty="0"/>
              <a:t>雍俊海</a:t>
            </a:r>
            <a:r>
              <a:rPr lang="en-US" altLang="zh-CN" dirty="0"/>
              <a:t>. </a:t>
            </a:r>
            <a:r>
              <a:rPr lang="zh-CN" altLang="en-US" dirty="0"/>
              <a:t>计算机动画算法与编程基础</a:t>
            </a:r>
            <a:r>
              <a:rPr lang="en-US" altLang="zh-CN" dirty="0"/>
              <a:t>. </a:t>
            </a:r>
            <a:r>
              <a:rPr lang="zh-CN" altLang="en-US" dirty="0"/>
              <a:t>北京</a:t>
            </a:r>
            <a:r>
              <a:rPr lang="en-US" altLang="zh-CN" dirty="0"/>
              <a:t>: </a:t>
            </a:r>
            <a:r>
              <a:rPr lang="zh-CN" altLang="en-US" dirty="0"/>
              <a:t>清华大学出版社</a:t>
            </a:r>
            <a:r>
              <a:rPr lang="en-US" altLang="zh-CN" dirty="0"/>
              <a:t>. 2008</a:t>
            </a:r>
            <a:r>
              <a:rPr lang="en-US" altLang="zh-CN" dirty="0" smtClean="0"/>
              <a:t>.</a:t>
            </a:r>
            <a:endParaRPr lang="en-US" altLang="zh-CN" dirty="0"/>
          </a:p>
        </p:txBody>
      </p:sp>
      <p:sp>
        <p:nvSpPr>
          <p:cNvPr id="4" name="日期占位符 3"/>
          <p:cNvSpPr>
            <a:spLocks noGrp="1"/>
          </p:cNvSpPr>
          <p:nvPr>
            <p:ph type="dt" sz="half" idx="10"/>
          </p:nvPr>
        </p:nvSpPr>
        <p:spPr/>
        <p:txBody>
          <a:bodyPr/>
          <a:lstStyle/>
          <a:p>
            <a:fld id="{E2B6079A-957A-4423-8196-9C26428B1705}"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 name="Group 5"/>
          <p:cNvGrpSpPr>
            <a:grpSpLocks/>
          </p:cNvGrpSpPr>
          <p:nvPr/>
        </p:nvGrpSpPr>
        <p:grpSpPr bwMode="auto">
          <a:xfrm>
            <a:off x="1479550" y="2565400"/>
            <a:ext cx="6184900" cy="3633788"/>
            <a:chOff x="793" y="1616"/>
            <a:chExt cx="3896" cy="2289"/>
          </a:xfrm>
        </p:grpSpPr>
        <p:pic>
          <p:nvPicPr>
            <p:cNvPr id="8" name="Picture 6" descr="ca_d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794"/>
              <a:ext cx="1918" cy="19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ca_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 y="1616"/>
              <a:ext cx="1628" cy="228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2" name="页脚占位符 11"/>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13" name="矩形 12"/>
          <p:cNvSpPr/>
          <p:nvPr/>
        </p:nvSpPr>
        <p:spPr>
          <a:xfrm>
            <a:off x="4562393" y="4671208"/>
            <a:ext cx="4572000" cy="954107"/>
          </a:xfrm>
          <a:prstGeom prst="rect">
            <a:avLst/>
          </a:prstGeom>
        </p:spPr>
        <p:txBody>
          <a:bodyPr>
            <a:spAutoFit/>
          </a:bodyPr>
          <a:lstStyle/>
          <a:p>
            <a:r>
              <a:rPr lang="zh-CN" altLang="en-US" sz="1400" dirty="0"/>
              <a:t>电子版本</a:t>
            </a:r>
          </a:p>
          <a:p>
            <a:r>
              <a:rPr lang="zh-CN" altLang="en-US" sz="1400" dirty="0"/>
              <a:t>https://lib-tsinghua.wqxuetang.com/book/3379</a:t>
            </a:r>
          </a:p>
          <a:p>
            <a:r>
              <a:rPr lang="zh-CN" altLang="en-US" sz="1400" dirty="0"/>
              <a:t>校外访问方式请参加数据库说明页http://www.lib.tsinghua.edu.cn/database/wenquan.htm</a:t>
            </a:r>
          </a:p>
        </p:txBody>
      </p:sp>
    </p:spTree>
    <p:extLst>
      <p:ext uri="{BB962C8B-B14F-4D97-AF65-F5344CB8AC3E}">
        <p14:creationId xmlns:p14="http://schemas.microsoft.com/office/powerpoint/2010/main" val="51673930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3" y="1471614"/>
            <a:ext cx="8220075" cy="947736"/>
          </a:xfrm>
        </p:spPr>
        <p:txBody>
          <a:bodyPr/>
          <a:lstStyle/>
          <a:p>
            <a:r>
              <a:rPr lang="zh-CN" altLang="en-US" dirty="0"/>
              <a:t>雍俊海</a:t>
            </a:r>
            <a:r>
              <a:rPr lang="en-US" altLang="zh-CN" dirty="0"/>
              <a:t>. Java</a:t>
            </a:r>
            <a:r>
              <a:rPr lang="zh-CN" altLang="en-US" dirty="0"/>
              <a:t>程序设计</a:t>
            </a:r>
            <a:r>
              <a:rPr lang="en-US" altLang="zh-CN" dirty="0"/>
              <a:t>(</a:t>
            </a:r>
            <a:r>
              <a:rPr lang="zh-CN" altLang="en-US" dirty="0"/>
              <a:t>第</a:t>
            </a:r>
            <a:r>
              <a:rPr lang="en-US" altLang="zh-CN" dirty="0"/>
              <a:t>2</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a:t>
            </a:r>
            <a:r>
              <a:rPr lang="en-US" altLang="zh-CN" dirty="0" smtClean="0"/>
              <a:t>.</a:t>
            </a:r>
            <a:endParaRPr lang="en-US" altLang="zh-CN" dirty="0"/>
          </a:p>
        </p:txBody>
      </p:sp>
      <p:sp>
        <p:nvSpPr>
          <p:cNvPr id="4" name="日期占位符 3"/>
          <p:cNvSpPr>
            <a:spLocks noGrp="1"/>
          </p:cNvSpPr>
          <p:nvPr>
            <p:ph type="dt" sz="half" idx="10"/>
          </p:nvPr>
        </p:nvSpPr>
        <p:spPr/>
        <p:txBody>
          <a:bodyPr/>
          <a:lstStyle/>
          <a:p>
            <a:fld id="{E09EF8E0-77F5-4EA4-9526-207DC895AA37}"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 name="Picture 5" descr="Java程序设计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5163" y="2420938"/>
            <a:ext cx="2732087" cy="3779837"/>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0" name="页脚占位符 9"/>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93580446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3" y="1462089"/>
            <a:ext cx="8220075" cy="947736"/>
          </a:xfrm>
        </p:spPr>
        <p:txBody>
          <a:bodyPr/>
          <a:lstStyle/>
          <a:p>
            <a:r>
              <a:rPr lang="zh-CN" altLang="en-US" dirty="0"/>
              <a:t>雍俊海</a:t>
            </a:r>
            <a:r>
              <a:rPr lang="en-US" altLang="zh-CN" dirty="0"/>
              <a:t>. Java</a:t>
            </a:r>
            <a:r>
              <a:rPr lang="zh-CN" altLang="en-US" dirty="0"/>
              <a:t>程序设计教程（第</a:t>
            </a:r>
            <a:r>
              <a:rPr lang="en-US" altLang="zh-CN" dirty="0"/>
              <a:t>3</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a:t>
            </a:r>
          </a:p>
        </p:txBody>
      </p:sp>
      <p:sp>
        <p:nvSpPr>
          <p:cNvPr id="4" name="日期占位符 3"/>
          <p:cNvSpPr>
            <a:spLocks noGrp="1"/>
          </p:cNvSpPr>
          <p:nvPr>
            <p:ph type="dt" sz="half" idx="10"/>
          </p:nvPr>
        </p:nvSpPr>
        <p:spPr/>
        <p:txBody>
          <a:bodyPr/>
          <a:lstStyle/>
          <a:p>
            <a:fld id="{158F345B-3028-42DA-8509-7EC9B03DDE6A}"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AutoShape 5"/>
          <p:cNvSpPr>
            <a:spLocks noChangeArrowheads="1"/>
          </p:cNvSpPr>
          <p:nvPr/>
        </p:nvSpPr>
        <p:spPr bwMode="auto">
          <a:xfrm>
            <a:off x="768350" y="3321050"/>
            <a:ext cx="4032250" cy="430213"/>
          </a:xfrm>
          <a:prstGeom prst="wedgeRectCallout">
            <a:avLst>
              <a:gd name="adj1" fmla="val 66380"/>
              <a:gd name="adj2" fmla="val 8301"/>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普通高等教育精品教材</a:t>
            </a:r>
          </a:p>
        </p:txBody>
      </p:sp>
      <p:sp>
        <p:nvSpPr>
          <p:cNvPr id="9" name="AutoShape 6"/>
          <p:cNvSpPr>
            <a:spLocks noChangeArrowheads="1"/>
          </p:cNvSpPr>
          <p:nvPr/>
        </p:nvSpPr>
        <p:spPr bwMode="auto">
          <a:xfrm>
            <a:off x="768350" y="4398963"/>
            <a:ext cx="4032250" cy="792162"/>
          </a:xfrm>
          <a:prstGeom prst="wedgeRectCallout">
            <a:avLst>
              <a:gd name="adj1" fmla="val 66931"/>
              <a:gd name="adj2" fmla="val 676"/>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普通高等教育“十二五”国家级规划教材</a:t>
            </a:r>
          </a:p>
        </p:txBody>
      </p:sp>
      <p:sp>
        <p:nvSpPr>
          <p:cNvPr id="10" name="AutoShape 7"/>
          <p:cNvSpPr>
            <a:spLocks noChangeArrowheads="1"/>
          </p:cNvSpPr>
          <p:nvPr/>
        </p:nvSpPr>
        <p:spPr bwMode="auto">
          <a:xfrm>
            <a:off x="768350" y="3859213"/>
            <a:ext cx="4032250" cy="431800"/>
          </a:xfrm>
          <a:prstGeom prst="wedgeRectCallout">
            <a:avLst>
              <a:gd name="adj1" fmla="val 66495"/>
              <a:gd name="adj2" fmla="val 13727"/>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北京高等教育精品教材</a:t>
            </a:r>
          </a:p>
        </p:txBody>
      </p:sp>
      <p:sp>
        <p:nvSpPr>
          <p:cNvPr id="11" name="AutoShape 8"/>
          <p:cNvSpPr>
            <a:spLocks noChangeArrowheads="1"/>
          </p:cNvSpPr>
          <p:nvPr/>
        </p:nvSpPr>
        <p:spPr bwMode="auto">
          <a:xfrm>
            <a:off x="768350" y="2420938"/>
            <a:ext cx="4032250" cy="792162"/>
          </a:xfrm>
          <a:prstGeom prst="wedgeRectCallout">
            <a:avLst>
              <a:gd name="adj1" fmla="val 65708"/>
              <a:gd name="adj2" fmla="val -10120"/>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ea typeface="楷体_GB2312" pitchFamily="49" charset="-122"/>
              </a:rPr>
              <a:t>首届中国大学出版社图书奖一等奖</a:t>
            </a:r>
          </a:p>
        </p:txBody>
      </p:sp>
      <p:sp>
        <p:nvSpPr>
          <p:cNvPr id="12" name="AutoShape 9"/>
          <p:cNvSpPr>
            <a:spLocks noChangeArrowheads="1"/>
          </p:cNvSpPr>
          <p:nvPr/>
        </p:nvSpPr>
        <p:spPr bwMode="auto">
          <a:xfrm>
            <a:off x="768350" y="5300663"/>
            <a:ext cx="4032250" cy="792162"/>
          </a:xfrm>
          <a:prstGeom prst="wedgeRectCallout">
            <a:avLst>
              <a:gd name="adj1" fmla="val 66931"/>
              <a:gd name="adj2" fmla="val 704"/>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普通高等教育“十一五”国家级规划教材</a:t>
            </a:r>
          </a:p>
        </p:txBody>
      </p:sp>
      <p:pic>
        <p:nvPicPr>
          <p:cNvPr id="13" name="Picture 10" descr="Java程序设计教程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325" y="2349500"/>
            <a:ext cx="2767013" cy="3778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6"/>
          <p:cNvSpPr txBox="1">
            <a:spLocks noChangeArrowheads="1"/>
          </p:cNvSpPr>
          <p:nvPr/>
        </p:nvSpPr>
        <p:spPr bwMode="auto">
          <a:xfrm>
            <a:off x="7116762" y="5884862"/>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5" name="页脚占位符 1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352132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552575"/>
            <a:ext cx="4376736" cy="4803776"/>
          </a:xfrm>
        </p:spPr>
        <p:txBody>
          <a:bodyPr/>
          <a:lstStyle/>
          <a:p>
            <a:pPr>
              <a:lnSpc>
                <a:spcPct val="120000"/>
              </a:lnSpc>
            </a:pPr>
            <a:r>
              <a:rPr lang="zh-CN" altLang="en-US" dirty="0"/>
              <a:t>雍俊海</a:t>
            </a:r>
            <a:r>
              <a:rPr lang="en-US" altLang="zh-CN" dirty="0" smtClean="0"/>
              <a:t>.  《Java</a:t>
            </a:r>
            <a:r>
              <a:rPr lang="zh-CN" altLang="en-US" dirty="0"/>
              <a:t>程序设计习题集（含参考答案）</a:t>
            </a:r>
            <a:r>
              <a:rPr lang="en-US" altLang="zh-CN" dirty="0" smtClean="0"/>
              <a:t>》.</a:t>
            </a:r>
            <a:r>
              <a:rPr lang="zh-CN" altLang="en-US" dirty="0" smtClean="0"/>
              <a:t>清华大学出版社</a:t>
            </a:r>
            <a:r>
              <a:rPr lang="en-US" altLang="zh-CN" dirty="0" smtClean="0"/>
              <a:t>, </a:t>
            </a:r>
            <a:r>
              <a:rPr lang="en-US" altLang="zh-CN" dirty="0"/>
              <a:t>2006.</a:t>
            </a:r>
          </a:p>
        </p:txBody>
      </p:sp>
      <p:sp>
        <p:nvSpPr>
          <p:cNvPr id="4" name="日期占位符 3"/>
          <p:cNvSpPr>
            <a:spLocks noGrp="1"/>
          </p:cNvSpPr>
          <p:nvPr>
            <p:ph type="dt" sz="half" idx="10"/>
          </p:nvPr>
        </p:nvSpPr>
        <p:spPr/>
        <p:txBody>
          <a:bodyPr/>
          <a:lstStyle/>
          <a:p>
            <a:fld id="{E9E4FEE9-B50D-4D69-9CC8-1D757CD22D1B}"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 name="Picture 5" descr="C1_习题集封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828800"/>
            <a:ext cx="3175000" cy="4432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0" name="页脚占位符 9"/>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76246606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3175"/>
            <a:ext cx="9143999" cy="6854825"/>
          </a:xfrm>
          <a:prstGeom prst="rect">
            <a:avLst/>
          </a:prstGeom>
        </p:spPr>
      </p:pic>
      <p:sp>
        <p:nvSpPr>
          <p:cNvPr id="2" name="标题 1"/>
          <p:cNvSpPr>
            <a:spLocks noGrp="1"/>
          </p:cNvSpPr>
          <p:nvPr>
            <p:ph type="title"/>
          </p:nvPr>
        </p:nvSpPr>
        <p:spPr>
          <a:xfrm>
            <a:off x="4438649" y="4860926"/>
            <a:ext cx="2390775" cy="1325563"/>
          </a:xfrm>
        </p:spPr>
        <p:txBody>
          <a:bodyPr>
            <a:normAutofit/>
          </a:bodyPr>
          <a:lstStyle/>
          <a:p>
            <a:r>
              <a:rPr lang="zh-CN" altLang="en-US" sz="4800" dirty="0" smtClean="0"/>
              <a:t>谢谢</a:t>
            </a:r>
            <a:endParaRPr lang="zh-CN" altLang="en-US" sz="4800" dirty="0"/>
          </a:p>
        </p:txBody>
      </p:sp>
      <p:sp>
        <p:nvSpPr>
          <p:cNvPr id="3" name="内容占位符 2"/>
          <p:cNvSpPr>
            <a:spLocks noGrp="1"/>
          </p:cNvSpPr>
          <p:nvPr>
            <p:ph idx="1"/>
          </p:nvPr>
        </p:nvSpPr>
        <p:spPr>
          <a:xfrm>
            <a:off x="528639" y="1890714"/>
            <a:ext cx="2309812" cy="566736"/>
          </a:xfrm>
        </p:spPr>
        <p:txBody>
          <a:bodyPr/>
          <a:lstStyle/>
          <a:p>
            <a:r>
              <a:rPr lang="zh-CN" altLang="en-US" dirty="0"/>
              <a:t>请多</a:t>
            </a:r>
            <a:r>
              <a:rPr lang="zh-CN" altLang="en-US" dirty="0" smtClean="0"/>
              <a:t>指教。</a:t>
            </a:r>
            <a:endParaRPr lang="zh-CN" altLang="en-US" dirty="0"/>
          </a:p>
        </p:txBody>
      </p:sp>
      <p:sp>
        <p:nvSpPr>
          <p:cNvPr id="4" name="日期占位符 3"/>
          <p:cNvSpPr>
            <a:spLocks noGrp="1"/>
          </p:cNvSpPr>
          <p:nvPr>
            <p:ph type="dt" sz="half" idx="10"/>
          </p:nvPr>
        </p:nvSpPr>
        <p:spPr/>
        <p:txBody>
          <a:bodyPr/>
          <a:lstStyle/>
          <a:p>
            <a:fld id="{0A47B256-D6D7-46C0-9BA7-27262FCA53F0}"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127</a:t>
            </a:fld>
            <a:endParaRPr lang="zh-CN" altLang="en-US"/>
          </a:p>
        </p:txBody>
      </p:sp>
      <p:sp>
        <p:nvSpPr>
          <p:cNvPr id="7" name="内容占位符 2"/>
          <p:cNvSpPr txBox="1">
            <a:spLocks/>
          </p:cNvSpPr>
          <p:nvPr/>
        </p:nvSpPr>
        <p:spPr>
          <a:xfrm>
            <a:off x="904874" y="5529261"/>
            <a:ext cx="2352676" cy="438150"/>
          </a:xfrm>
          <a:prstGeom prst="rect">
            <a:avLst/>
          </a:prstGeom>
        </p:spPr>
        <p:txBody>
          <a:bodyPr vert="horz" lIns="91440" tIns="45720" rIns="91440" bIns="45720" rtlCol="0">
            <a:normAutofit fontScale="70000" lnSpcReduction="20000"/>
          </a:bodyPr>
          <a:lstStyle>
            <a:lvl1pPr marL="0" indent="-360000" algn="l" defTabSz="914400" rtl="0" eaLnBrk="1" latinLnBrk="0" hangingPunct="1">
              <a:lnSpc>
                <a:spcPct val="100000"/>
              </a:lnSpc>
              <a:spcBef>
                <a:spcPts val="300"/>
              </a:spcBef>
              <a:buFont typeface="Arial" panose="020B0604020202020204" pitchFamily="34" charset="0"/>
              <a:buChar char="•"/>
              <a:defRPr sz="3200" b="1" i="0" kern="1200" baseline="0">
                <a:solidFill>
                  <a:srgbClr val="0000FF"/>
                </a:solidFill>
                <a:latin typeface="Times New Roman" panose="02020603050405020304" pitchFamily="18" charset="0"/>
                <a:ea typeface="宋体" panose="02010600030101010101" pitchFamily="2" charset="-122"/>
                <a:cs typeface="+mn-cs"/>
              </a:defRPr>
            </a:lvl1pPr>
            <a:lvl2pPr marL="720000" indent="-360000" algn="l" defTabSz="914400" rtl="0" eaLnBrk="1" latinLnBrk="0" hangingPunct="1">
              <a:lnSpc>
                <a:spcPct val="100000"/>
              </a:lnSpc>
              <a:spcBef>
                <a:spcPts val="300"/>
              </a:spcBef>
              <a:buFont typeface="Wingdings" panose="05000000000000000000" pitchFamily="2" charset="2"/>
              <a:buChar char="Ø"/>
              <a:defRPr sz="2800" b="1" i="0" kern="1200" baseline="0">
                <a:solidFill>
                  <a:schemeClr val="tx1"/>
                </a:solidFill>
                <a:latin typeface="Times New Roman" panose="02020603050405020304" pitchFamily="18" charset="0"/>
                <a:ea typeface="宋体" panose="02010600030101010101" pitchFamily="2" charset="-122"/>
                <a:cs typeface="+mn-cs"/>
              </a:defRPr>
            </a:lvl2pPr>
            <a:lvl3pPr marL="1080000" indent="-342900" algn="l" defTabSz="914400" rtl="0" eaLnBrk="1" latinLnBrk="0" hangingPunct="1">
              <a:lnSpc>
                <a:spcPct val="100000"/>
              </a:lnSpc>
              <a:spcBef>
                <a:spcPts val="300"/>
              </a:spcBef>
              <a:buFont typeface="Wingdings" panose="05000000000000000000" pitchFamily="2" charset="2"/>
              <a:buChar char=""/>
              <a:defRPr sz="2400" b="1" i="0" kern="1200" baseline="0">
                <a:solidFill>
                  <a:srgbClr val="643264"/>
                </a:solidFill>
                <a:latin typeface="Times New Roman" panose="02020603050405020304" pitchFamily="18" charset="0"/>
                <a:ea typeface="宋体" panose="02010600030101010101" pitchFamily="2" charset="-122"/>
                <a:cs typeface="+mn-cs"/>
              </a:defRPr>
            </a:lvl3pPr>
            <a:lvl4pPr marL="1440000" indent="-360000" algn="l" defTabSz="914400" rtl="0" eaLnBrk="1" latinLnBrk="0" hangingPunct="1">
              <a:lnSpc>
                <a:spcPct val="100000"/>
              </a:lnSpc>
              <a:spcBef>
                <a:spcPts val="300"/>
              </a:spcBef>
              <a:buFont typeface="Wingdings" panose="05000000000000000000" pitchFamily="2" charset="2"/>
              <a:buChar char=""/>
              <a:defRPr sz="2400" b="1" i="0" kern="1200" baseline="0">
                <a:solidFill>
                  <a:srgbClr val="960032"/>
                </a:solidFill>
                <a:latin typeface="Times New Roman" panose="02020603050405020304" pitchFamily="18" charset="0"/>
                <a:ea typeface="宋体" panose="02010600030101010101" pitchFamily="2" charset="-122"/>
                <a:cs typeface="+mn-cs"/>
              </a:defRPr>
            </a:lvl4pPr>
            <a:lvl5pPr marL="1800000" indent="-360000" algn="l" defTabSz="914400" rtl="0" eaLnBrk="1" latinLnBrk="0" hangingPunct="1">
              <a:lnSpc>
                <a:spcPct val="100000"/>
              </a:lnSpc>
              <a:spcBef>
                <a:spcPts val="300"/>
              </a:spcBef>
              <a:buFont typeface="Wingdings" panose="05000000000000000000" pitchFamily="2" charset="2"/>
              <a:buChar char=""/>
              <a:defRPr sz="2400" b="1" i="0" kern="1200" baseline="0">
                <a:solidFill>
                  <a:srgbClr val="643200"/>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zh-CN" altLang="en-US" dirty="0" smtClean="0"/>
              <a:t>请帮忙广为宣传</a:t>
            </a:r>
            <a:endParaRPr lang="zh-CN" altLang="en-US" dirty="0"/>
          </a:p>
        </p:txBody>
      </p:sp>
      <p:sp>
        <p:nvSpPr>
          <p:cNvPr id="9" name="页脚占位符 8"/>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206386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适配器</a:t>
            </a:r>
            <a:r>
              <a:rPr lang="zh-CN" altLang="en-US" dirty="0"/>
              <a:t>模式</a:t>
            </a:r>
          </a:p>
        </p:txBody>
      </p:sp>
      <p:sp>
        <p:nvSpPr>
          <p:cNvPr id="3" name="内容占位符 2"/>
          <p:cNvSpPr>
            <a:spLocks noGrp="1"/>
          </p:cNvSpPr>
          <p:nvPr>
            <p:ph idx="1"/>
          </p:nvPr>
        </p:nvSpPr>
        <p:spPr/>
        <p:txBody>
          <a:bodyPr>
            <a:normAutofit fontScale="92500" lnSpcReduction="10000"/>
          </a:bodyPr>
          <a:lstStyle/>
          <a:p>
            <a:r>
              <a:rPr lang="zh-CN" altLang="en-US" dirty="0" smtClean="0">
                <a:solidFill>
                  <a:srgbClr val="0000FF"/>
                </a:solidFill>
              </a:rPr>
              <a:t>模式</a:t>
            </a:r>
            <a:r>
              <a:rPr lang="zh-CN" altLang="en-US" dirty="0">
                <a:solidFill>
                  <a:srgbClr val="0000FF"/>
                </a:solidFill>
              </a:rPr>
              <a:t>名称（</a:t>
            </a:r>
            <a:r>
              <a:rPr lang="en-US" altLang="zh-CN" dirty="0">
                <a:solidFill>
                  <a:srgbClr val="0000FF"/>
                </a:solidFill>
              </a:rPr>
              <a:t>pattern name</a:t>
            </a:r>
            <a:r>
              <a:rPr lang="zh-CN" altLang="en-US" dirty="0">
                <a:solidFill>
                  <a:srgbClr val="0000FF"/>
                </a:solidFill>
              </a:rPr>
              <a:t>）</a:t>
            </a:r>
            <a:r>
              <a:rPr lang="en-US" altLang="zh-CN" dirty="0"/>
              <a:t>: </a:t>
            </a:r>
            <a:r>
              <a:rPr lang="zh-CN" altLang="en-US" dirty="0"/>
              <a:t>适配器模式。</a:t>
            </a:r>
          </a:p>
          <a:p>
            <a:r>
              <a:rPr lang="zh-CN" altLang="en-US" dirty="0" smtClean="0">
                <a:solidFill>
                  <a:srgbClr val="0000FF"/>
                </a:solidFill>
              </a:rPr>
              <a:t>适用</a:t>
            </a:r>
            <a:r>
              <a:rPr lang="zh-CN" altLang="en-US" dirty="0">
                <a:solidFill>
                  <a:srgbClr val="0000FF"/>
                </a:solidFill>
              </a:rPr>
              <a:t>的问题（</a:t>
            </a:r>
            <a:r>
              <a:rPr lang="en-US" altLang="zh-CN" dirty="0">
                <a:solidFill>
                  <a:srgbClr val="0000FF"/>
                </a:solidFill>
              </a:rPr>
              <a:t>problem</a:t>
            </a:r>
            <a:r>
              <a:rPr lang="zh-CN" altLang="en-US" dirty="0">
                <a:solidFill>
                  <a:srgbClr val="0000FF"/>
                </a:solidFill>
              </a:rPr>
              <a:t>）</a:t>
            </a:r>
            <a:r>
              <a:rPr lang="en-US" altLang="zh-CN" dirty="0"/>
              <a:t>: </a:t>
            </a:r>
            <a:r>
              <a:rPr lang="zh-CN" altLang="en-US" dirty="0"/>
              <a:t>用来解决类之间的接口匹配问题。将一个类的接口转换成为另一个接口，使得原本由于接口不兼容的若干个类可以在一起工作。</a:t>
            </a:r>
          </a:p>
          <a:p>
            <a:r>
              <a:rPr lang="zh-CN" altLang="en-US" dirty="0" smtClean="0">
                <a:solidFill>
                  <a:srgbClr val="0000FF"/>
                </a:solidFill>
              </a:rPr>
              <a:t>解决</a:t>
            </a:r>
            <a:r>
              <a:rPr lang="zh-CN" altLang="en-US" dirty="0">
                <a:solidFill>
                  <a:srgbClr val="0000FF"/>
                </a:solidFill>
              </a:rPr>
              <a:t>方案（</a:t>
            </a:r>
            <a:r>
              <a:rPr lang="en-US" altLang="zh-CN" dirty="0">
                <a:solidFill>
                  <a:srgbClr val="0000FF"/>
                </a:solidFill>
              </a:rPr>
              <a:t>solution</a:t>
            </a:r>
            <a:r>
              <a:rPr lang="zh-CN" altLang="en-US" dirty="0">
                <a:solidFill>
                  <a:srgbClr val="0000FF"/>
                </a:solidFill>
              </a:rPr>
              <a:t>）</a:t>
            </a:r>
            <a:r>
              <a:rPr lang="en-US" altLang="zh-CN" dirty="0"/>
              <a:t>: </a:t>
            </a:r>
          </a:p>
          <a:p>
            <a:pPr lvl="1"/>
            <a:r>
              <a:rPr lang="zh-CN" altLang="en-US" dirty="0"/>
              <a:t>对象适配器</a:t>
            </a:r>
            <a:r>
              <a:rPr lang="zh-CN" altLang="en-US" dirty="0" smtClean="0"/>
              <a:t>模式。</a:t>
            </a:r>
            <a:endParaRPr lang="zh-CN" altLang="en-US" dirty="0"/>
          </a:p>
          <a:p>
            <a:pPr lvl="1"/>
            <a:r>
              <a:rPr lang="zh-CN" altLang="en-US" dirty="0"/>
              <a:t>类适配器</a:t>
            </a:r>
            <a:r>
              <a:rPr lang="zh-CN" altLang="en-US" dirty="0" smtClean="0"/>
              <a:t>模式。</a:t>
            </a:r>
            <a:endParaRPr lang="en-US" altLang="zh-CN" dirty="0" smtClean="0"/>
          </a:p>
          <a:p>
            <a:pPr lvl="1"/>
            <a:r>
              <a:rPr lang="zh-CN" altLang="en-US" dirty="0" smtClean="0"/>
              <a:t>接口</a:t>
            </a:r>
            <a:r>
              <a:rPr lang="zh-CN" altLang="en-US" dirty="0"/>
              <a:t>适配器</a:t>
            </a:r>
            <a:r>
              <a:rPr lang="zh-CN" altLang="en-US" dirty="0" smtClean="0"/>
              <a:t>模式</a:t>
            </a:r>
            <a:r>
              <a:rPr lang="zh-CN" altLang="en-US" dirty="0"/>
              <a:t>。</a:t>
            </a:r>
          </a:p>
          <a:p>
            <a:r>
              <a:rPr lang="zh-CN" altLang="en-US" dirty="0" smtClean="0">
                <a:solidFill>
                  <a:srgbClr val="0000FF"/>
                </a:solidFill>
              </a:rPr>
              <a:t>效果</a:t>
            </a:r>
            <a:r>
              <a:rPr lang="zh-CN" altLang="en-US" dirty="0">
                <a:solidFill>
                  <a:srgbClr val="0000FF"/>
                </a:solidFill>
              </a:rPr>
              <a:t>（</a:t>
            </a:r>
            <a:r>
              <a:rPr lang="en-US" altLang="zh-CN" dirty="0">
                <a:solidFill>
                  <a:srgbClr val="0000FF"/>
                </a:solidFill>
              </a:rPr>
              <a:t>consequences</a:t>
            </a:r>
            <a:r>
              <a:rPr lang="zh-CN" altLang="en-US" dirty="0">
                <a:solidFill>
                  <a:srgbClr val="0000FF"/>
                </a:solidFill>
              </a:rPr>
              <a:t>）</a:t>
            </a:r>
            <a:r>
              <a:rPr lang="en-US" altLang="zh-CN" dirty="0"/>
              <a:t>: </a:t>
            </a:r>
            <a:r>
              <a:rPr lang="zh-CN" altLang="en-US" dirty="0" smtClean="0"/>
              <a:t>解决接口</a:t>
            </a:r>
            <a:r>
              <a:rPr lang="zh-CN" altLang="en-US" dirty="0"/>
              <a:t>不兼容的若干个类可以在一起工作的问题，同时没有修改已有这些类的定义或实现代码</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484373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适配器</a:t>
            </a:r>
            <a:r>
              <a:rPr lang="zh-CN" altLang="en-US" dirty="0" smtClean="0"/>
              <a:t>模式</a:t>
            </a:r>
            <a:r>
              <a:rPr lang="en-US" altLang="zh-CN" dirty="0" smtClean="0"/>
              <a:t>: </a:t>
            </a:r>
            <a:r>
              <a:rPr lang="zh-CN" altLang="en-US" dirty="0" smtClean="0"/>
              <a:t>功能示意</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pSp>
        <p:nvGrpSpPr>
          <p:cNvPr id="42" name="组合 41"/>
          <p:cNvGrpSpPr/>
          <p:nvPr/>
        </p:nvGrpSpPr>
        <p:grpSpPr>
          <a:xfrm>
            <a:off x="1636265" y="2272420"/>
            <a:ext cx="5871470" cy="3502172"/>
            <a:chOff x="655344" y="2350477"/>
            <a:chExt cx="5871470" cy="3502172"/>
          </a:xfrm>
        </p:grpSpPr>
        <p:grpSp>
          <p:nvGrpSpPr>
            <p:cNvPr id="10" name="组合 9"/>
            <p:cNvGrpSpPr/>
            <p:nvPr/>
          </p:nvGrpSpPr>
          <p:grpSpPr>
            <a:xfrm>
              <a:off x="655344" y="2350477"/>
              <a:ext cx="720000" cy="3502172"/>
              <a:chOff x="655344" y="2350477"/>
              <a:chExt cx="720000" cy="3502172"/>
            </a:xfrm>
          </p:grpSpPr>
          <p:grpSp>
            <p:nvGrpSpPr>
              <p:cNvPr id="77" name="组合 76"/>
              <p:cNvGrpSpPr/>
              <p:nvPr/>
            </p:nvGrpSpPr>
            <p:grpSpPr>
              <a:xfrm>
                <a:off x="655344" y="2350477"/>
                <a:ext cx="720000" cy="1519643"/>
                <a:chOff x="669924" y="2350477"/>
                <a:chExt cx="720000" cy="1519643"/>
              </a:xfrm>
            </p:grpSpPr>
            <p:sp>
              <p:nvSpPr>
                <p:cNvPr id="9" name="文本框 4"/>
                <p:cNvSpPr txBox="1">
                  <a:spLocks noChangeArrowheads="1"/>
                </p:cNvSpPr>
                <p:nvPr/>
              </p:nvSpPr>
              <p:spPr bwMode="auto">
                <a:xfrm>
                  <a:off x="669924" y="2754638"/>
                  <a:ext cx="365202" cy="71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lgn="ctr" eaLnBrk="0" fontAlgn="base" hangingPunct="0">
                    <a:spcBef>
                      <a:spcPct val="0"/>
                    </a:spcBef>
                    <a:spcAft>
                      <a:spcPct val="0"/>
                    </a:spcAft>
                  </a:pPr>
                  <a:r>
                    <a:rPr lang="zh-CN" altLang="en-US" sz="2000" b="1" dirty="0">
                      <a:latin typeface="Calibri" panose="020F0502020204030204" pitchFamily="34" charset="0"/>
                    </a:rPr>
                    <a:t>插头</a:t>
                  </a:r>
                  <a:endParaRPr kumimoji="0" lang="zh-CN" altLang="zh-CN" sz="2000" b="1" i="0" u="none" strike="noStrike" cap="none" normalizeH="0" baseline="0" dirty="0" smtClean="0">
                    <a:ln>
                      <a:noFill/>
                    </a:ln>
                    <a:solidFill>
                      <a:schemeClr val="tx1"/>
                    </a:solidFill>
                    <a:effectLst/>
                    <a:latin typeface="Arial" panose="020B0604020202020204" pitchFamily="34" charset="0"/>
                  </a:endParaRPr>
                </a:p>
              </p:txBody>
            </p:sp>
            <p:grpSp>
              <p:nvGrpSpPr>
                <p:cNvPr id="76" name="组合 75"/>
                <p:cNvGrpSpPr>
                  <a:grpSpLocks noChangeAspect="1"/>
                </p:cNvGrpSpPr>
                <p:nvPr/>
              </p:nvGrpSpPr>
              <p:grpSpPr>
                <a:xfrm>
                  <a:off x="669924" y="2350477"/>
                  <a:ext cx="720000" cy="1519643"/>
                  <a:chOff x="1698624" y="3480303"/>
                  <a:chExt cx="358776" cy="757238"/>
                </a:xfrm>
              </p:grpSpPr>
              <p:sp>
                <p:nvSpPr>
                  <p:cNvPr id="11" name="AutoShape 5"/>
                  <p:cNvSpPr>
                    <a:spLocks noChangeShapeType="1"/>
                  </p:cNvSpPr>
                  <p:nvPr/>
                </p:nvSpPr>
                <p:spPr bwMode="auto">
                  <a:xfrm>
                    <a:off x="1698624" y="3480303"/>
                    <a:ext cx="0" cy="757238"/>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6"/>
                  <p:cNvSpPr>
                    <a:spLocks noChangeShapeType="1"/>
                  </p:cNvSpPr>
                  <p:nvPr/>
                </p:nvSpPr>
                <p:spPr bwMode="auto">
                  <a:xfrm>
                    <a:off x="1698624" y="3480303"/>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7"/>
                  <p:cNvSpPr>
                    <a:spLocks noChangeShapeType="1"/>
                  </p:cNvSpPr>
                  <p:nvPr/>
                </p:nvSpPr>
                <p:spPr bwMode="auto">
                  <a:xfrm>
                    <a:off x="1698624" y="4237541"/>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8"/>
                  <p:cNvSpPr>
                    <a:spLocks noChangeShapeType="1"/>
                  </p:cNvSpPr>
                  <p:nvPr/>
                </p:nvSpPr>
                <p:spPr bwMode="auto">
                  <a:xfrm>
                    <a:off x="1878012" y="3480303"/>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utoShape 9"/>
                  <p:cNvSpPr>
                    <a:spLocks noChangeShapeType="1"/>
                  </p:cNvSpPr>
                  <p:nvPr/>
                </p:nvSpPr>
                <p:spPr bwMode="auto">
                  <a:xfrm>
                    <a:off x="1878012" y="3588389"/>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10"/>
                  <p:cNvSpPr>
                    <a:spLocks noChangeShapeType="1"/>
                  </p:cNvSpPr>
                  <p:nvPr/>
                </p:nvSpPr>
                <p:spPr bwMode="auto">
                  <a:xfrm>
                    <a:off x="2057399" y="3588389"/>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11"/>
                  <p:cNvSpPr>
                    <a:spLocks noChangeShapeType="1"/>
                  </p:cNvSpPr>
                  <p:nvPr/>
                </p:nvSpPr>
                <p:spPr bwMode="auto">
                  <a:xfrm>
                    <a:off x="2057399" y="3804561"/>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12"/>
                  <p:cNvSpPr>
                    <a:spLocks noChangeShapeType="1"/>
                  </p:cNvSpPr>
                  <p:nvPr/>
                </p:nvSpPr>
                <p:spPr bwMode="auto">
                  <a:xfrm>
                    <a:off x="1878012" y="3696475"/>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13"/>
                  <p:cNvSpPr>
                    <a:spLocks noChangeShapeType="1"/>
                  </p:cNvSpPr>
                  <p:nvPr/>
                </p:nvSpPr>
                <p:spPr bwMode="auto">
                  <a:xfrm>
                    <a:off x="1878012" y="4129455"/>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14"/>
                  <p:cNvSpPr>
                    <a:spLocks noChangeShapeType="1"/>
                  </p:cNvSpPr>
                  <p:nvPr/>
                </p:nvSpPr>
                <p:spPr bwMode="auto">
                  <a:xfrm>
                    <a:off x="2057399" y="4020733"/>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AutoShape 15"/>
                  <p:cNvSpPr>
                    <a:spLocks noChangeShapeType="1"/>
                  </p:cNvSpPr>
                  <p:nvPr/>
                </p:nvSpPr>
                <p:spPr bwMode="auto">
                  <a:xfrm>
                    <a:off x="1878012" y="3912647"/>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AutoShape 16"/>
                  <p:cNvSpPr>
                    <a:spLocks noChangeShapeType="1"/>
                  </p:cNvSpPr>
                  <p:nvPr/>
                </p:nvSpPr>
                <p:spPr bwMode="auto">
                  <a:xfrm>
                    <a:off x="1878012" y="3696475"/>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AutoShape 17"/>
                  <p:cNvSpPr>
                    <a:spLocks noChangeShapeType="1"/>
                  </p:cNvSpPr>
                  <p:nvPr/>
                </p:nvSpPr>
                <p:spPr bwMode="auto">
                  <a:xfrm>
                    <a:off x="1878012" y="3804561"/>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AutoShape 18"/>
                  <p:cNvSpPr>
                    <a:spLocks noChangeShapeType="1"/>
                  </p:cNvSpPr>
                  <p:nvPr/>
                </p:nvSpPr>
                <p:spPr bwMode="auto">
                  <a:xfrm>
                    <a:off x="1878012" y="4020733"/>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AutoShape 19"/>
                  <p:cNvSpPr>
                    <a:spLocks noChangeShapeType="1"/>
                  </p:cNvSpPr>
                  <p:nvPr/>
                </p:nvSpPr>
                <p:spPr bwMode="auto">
                  <a:xfrm>
                    <a:off x="1878012" y="4129455"/>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AutoShape 20"/>
                  <p:cNvSpPr>
                    <a:spLocks noChangeShapeType="1"/>
                  </p:cNvSpPr>
                  <p:nvPr/>
                </p:nvSpPr>
                <p:spPr bwMode="auto">
                  <a:xfrm>
                    <a:off x="1878012" y="3912647"/>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4" name="组合 83"/>
              <p:cNvGrpSpPr/>
              <p:nvPr/>
            </p:nvGrpSpPr>
            <p:grpSpPr>
              <a:xfrm>
                <a:off x="655344" y="4339699"/>
                <a:ext cx="720000" cy="1512950"/>
                <a:chOff x="2107968" y="2784296"/>
                <a:chExt cx="720000" cy="1512950"/>
              </a:xfrm>
            </p:grpSpPr>
            <p:sp>
              <p:nvSpPr>
                <p:cNvPr id="28" name="文本框 4"/>
                <p:cNvSpPr txBox="1">
                  <a:spLocks noChangeArrowheads="1"/>
                </p:cNvSpPr>
                <p:nvPr/>
              </p:nvSpPr>
              <p:spPr bwMode="auto">
                <a:xfrm>
                  <a:off x="2526589" y="3224257"/>
                  <a:ext cx="244229" cy="63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lgn="ctr" eaLnBrk="0" fontAlgn="base" hangingPunct="0">
                    <a:spcBef>
                      <a:spcPct val="0"/>
                    </a:spcBef>
                    <a:spcAft>
                      <a:spcPct val="0"/>
                    </a:spcAft>
                  </a:pPr>
                  <a:r>
                    <a:rPr lang="zh-CN" altLang="en-US" sz="2000" b="1" dirty="0">
                      <a:latin typeface="Calibri" panose="020F0502020204030204" pitchFamily="34" charset="0"/>
                    </a:rPr>
                    <a:t>插座</a:t>
                  </a:r>
                  <a:endParaRPr kumimoji="0" lang="zh-CN" altLang="zh-CN" sz="2000" b="1" i="0" u="none" strike="noStrike" cap="none" normalizeH="0" baseline="0" dirty="0" smtClean="0">
                    <a:ln>
                      <a:noFill/>
                    </a:ln>
                    <a:solidFill>
                      <a:schemeClr val="tx1"/>
                    </a:solidFill>
                    <a:effectLst/>
                    <a:latin typeface="Arial" panose="020B0604020202020204" pitchFamily="34" charset="0"/>
                  </a:endParaRPr>
                </a:p>
              </p:txBody>
            </p:sp>
            <p:grpSp>
              <p:nvGrpSpPr>
                <p:cNvPr id="78" name="组合 77"/>
                <p:cNvGrpSpPr>
                  <a:grpSpLocks noChangeAspect="1"/>
                </p:cNvGrpSpPr>
                <p:nvPr/>
              </p:nvGrpSpPr>
              <p:grpSpPr>
                <a:xfrm>
                  <a:off x="2107968" y="2784296"/>
                  <a:ext cx="720000" cy="1512950"/>
                  <a:chOff x="2439987" y="3480303"/>
                  <a:chExt cx="360363" cy="757238"/>
                </a:xfrm>
              </p:grpSpPr>
              <p:sp>
                <p:nvSpPr>
                  <p:cNvPr id="30" name="AutoShape 24"/>
                  <p:cNvSpPr>
                    <a:spLocks noChangeShapeType="1"/>
                  </p:cNvSpPr>
                  <p:nvPr/>
                </p:nvSpPr>
                <p:spPr bwMode="auto">
                  <a:xfrm flipH="1">
                    <a:off x="2799714" y="3480303"/>
                    <a:ext cx="0" cy="757238"/>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AutoShape 25"/>
                  <p:cNvSpPr>
                    <a:spLocks noChangeShapeType="1"/>
                  </p:cNvSpPr>
                  <p:nvPr/>
                </p:nvSpPr>
                <p:spPr bwMode="auto">
                  <a:xfrm flipH="1">
                    <a:off x="2439987" y="3482210"/>
                    <a:ext cx="360363"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AutoShape 26"/>
                  <p:cNvSpPr>
                    <a:spLocks noChangeShapeType="1"/>
                  </p:cNvSpPr>
                  <p:nvPr/>
                </p:nvSpPr>
                <p:spPr bwMode="auto">
                  <a:xfrm flipH="1">
                    <a:off x="2439987" y="4237541"/>
                    <a:ext cx="360363"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AutoShape 27"/>
                  <p:cNvSpPr>
                    <a:spLocks noChangeShapeType="1"/>
                  </p:cNvSpPr>
                  <p:nvPr/>
                </p:nvSpPr>
                <p:spPr bwMode="auto">
                  <a:xfrm flipH="1">
                    <a:off x="2439987" y="3480303"/>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AutoShape 28"/>
                  <p:cNvSpPr>
                    <a:spLocks noChangeShapeType="1"/>
                  </p:cNvSpPr>
                  <p:nvPr/>
                </p:nvSpPr>
                <p:spPr bwMode="auto">
                  <a:xfrm flipH="1">
                    <a:off x="2439987" y="3588389"/>
                    <a:ext cx="179864"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AutoShape 29"/>
                  <p:cNvSpPr>
                    <a:spLocks noChangeShapeType="1"/>
                  </p:cNvSpPr>
                  <p:nvPr/>
                </p:nvSpPr>
                <p:spPr bwMode="auto">
                  <a:xfrm flipH="1">
                    <a:off x="2619851" y="3588389"/>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AutoShape 30"/>
                  <p:cNvSpPr>
                    <a:spLocks noChangeShapeType="1"/>
                  </p:cNvSpPr>
                  <p:nvPr/>
                </p:nvSpPr>
                <p:spPr bwMode="auto">
                  <a:xfrm flipH="1">
                    <a:off x="2439987" y="4129455"/>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AutoShape 31"/>
                  <p:cNvSpPr>
                    <a:spLocks noChangeShapeType="1"/>
                  </p:cNvSpPr>
                  <p:nvPr/>
                </p:nvSpPr>
                <p:spPr bwMode="auto">
                  <a:xfrm flipH="1">
                    <a:off x="2619851" y="4020733"/>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AutoShape 32"/>
                  <p:cNvSpPr>
                    <a:spLocks noChangeShapeType="1"/>
                  </p:cNvSpPr>
                  <p:nvPr/>
                </p:nvSpPr>
                <p:spPr bwMode="auto">
                  <a:xfrm flipH="1">
                    <a:off x="2439987" y="3696475"/>
                    <a:ext cx="0" cy="324258"/>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AutoShape 33"/>
                  <p:cNvSpPr>
                    <a:spLocks noChangeShapeType="1"/>
                  </p:cNvSpPr>
                  <p:nvPr/>
                </p:nvSpPr>
                <p:spPr bwMode="auto">
                  <a:xfrm flipH="1">
                    <a:off x="2439987" y="3696475"/>
                    <a:ext cx="179864"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AutoShape 34"/>
                  <p:cNvSpPr>
                    <a:spLocks noChangeShapeType="1"/>
                  </p:cNvSpPr>
                  <p:nvPr/>
                </p:nvSpPr>
                <p:spPr bwMode="auto">
                  <a:xfrm flipH="1">
                    <a:off x="2439987" y="4020733"/>
                    <a:ext cx="179864"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AutoShape 35"/>
                  <p:cNvSpPr>
                    <a:spLocks noChangeShapeType="1"/>
                  </p:cNvSpPr>
                  <p:nvPr/>
                </p:nvSpPr>
                <p:spPr bwMode="auto">
                  <a:xfrm flipH="1">
                    <a:off x="2439987" y="4129455"/>
                    <a:ext cx="179864"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7" name="组合 6"/>
            <p:cNvGrpSpPr/>
            <p:nvPr/>
          </p:nvGrpSpPr>
          <p:grpSpPr>
            <a:xfrm>
              <a:off x="4731378" y="3341542"/>
              <a:ext cx="1795436" cy="1520043"/>
              <a:chOff x="4950174" y="4323036"/>
              <a:chExt cx="1795436" cy="1520043"/>
            </a:xfrm>
          </p:grpSpPr>
          <p:grpSp>
            <p:nvGrpSpPr>
              <p:cNvPr id="176" name="组合 175"/>
              <p:cNvGrpSpPr>
                <a:grpSpLocks noChangeAspect="1"/>
              </p:cNvGrpSpPr>
              <p:nvPr/>
            </p:nvGrpSpPr>
            <p:grpSpPr>
              <a:xfrm>
                <a:off x="4950174" y="4331079"/>
                <a:ext cx="716379" cy="1512000"/>
                <a:chOff x="669924" y="2350477"/>
                <a:chExt cx="720000" cy="1519643"/>
              </a:xfrm>
            </p:grpSpPr>
            <p:sp>
              <p:nvSpPr>
                <p:cNvPr id="177" name="文本框 4"/>
                <p:cNvSpPr txBox="1">
                  <a:spLocks noChangeArrowheads="1"/>
                </p:cNvSpPr>
                <p:nvPr/>
              </p:nvSpPr>
              <p:spPr bwMode="auto">
                <a:xfrm>
                  <a:off x="669924" y="2754638"/>
                  <a:ext cx="365202" cy="71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lgn="ctr" eaLnBrk="0" fontAlgn="base" hangingPunct="0">
                    <a:spcBef>
                      <a:spcPct val="0"/>
                    </a:spcBef>
                    <a:spcAft>
                      <a:spcPct val="0"/>
                    </a:spcAft>
                  </a:pPr>
                  <a:r>
                    <a:rPr lang="zh-CN" altLang="en-US" sz="2000" b="1" dirty="0">
                      <a:latin typeface="Calibri" panose="020F0502020204030204" pitchFamily="34" charset="0"/>
                    </a:rPr>
                    <a:t>插头</a:t>
                  </a:r>
                  <a:endParaRPr kumimoji="0" lang="zh-CN" altLang="zh-CN" sz="2000" b="1" i="0" u="none" strike="noStrike" cap="none" normalizeH="0" baseline="0" dirty="0" smtClean="0">
                    <a:ln>
                      <a:noFill/>
                    </a:ln>
                    <a:solidFill>
                      <a:schemeClr val="tx1"/>
                    </a:solidFill>
                    <a:effectLst/>
                    <a:latin typeface="Arial" panose="020B0604020202020204" pitchFamily="34" charset="0"/>
                  </a:endParaRPr>
                </a:p>
              </p:txBody>
            </p:sp>
            <p:grpSp>
              <p:nvGrpSpPr>
                <p:cNvPr id="179" name="组合 178"/>
                <p:cNvGrpSpPr>
                  <a:grpSpLocks noChangeAspect="1"/>
                </p:cNvGrpSpPr>
                <p:nvPr/>
              </p:nvGrpSpPr>
              <p:grpSpPr>
                <a:xfrm>
                  <a:off x="669924" y="2350477"/>
                  <a:ext cx="720000" cy="1519643"/>
                  <a:chOff x="1698624" y="3480303"/>
                  <a:chExt cx="358776" cy="757238"/>
                </a:xfrm>
              </p:grpSpPr>
              <p:sp>
                <p:nvSpPr>
                  <p:cNvPr id="180" name="AutoShape 5"/>
                  <p:cNvSpPr>
                    <a:spLocks noChangeShapeType="1"/>
                  </p:cNvSpPr>
                  <p:nvPr/>
                </p:nvSpPr>
                <p:spPr bwMode="auto">
                  <a:xfrm>
                    <a:off x="1698624" y="3480303"/>
                    <a:ext cx="0" cy="757238"/>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AutoShape 6"/>
                  <p:cNvSpPr>
                    <a:spLocks noChangeShapeType="1"/>
                  </p:cNvSpPr>
                  <p:nvPr/>
                </p:nvSpPr>
                <p:spPr bwMode="auto">
                  <a:xfrm>
                    <a:off x="1698624" y="3480303"/>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AutoShape 7"/>
                  <p:cNvSpPr>
                    <a:spLocks noChangeShapeType="1"/>
                  </p:cNvSpPr>
                  <p:nvPr/>
                </p:nvSpPr>
                <p:spPr bwMode="auto">
                  <a:xfrm>
                    <a:off x="1698624" y="4237541"/>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AutoShape 8"/>
                  <p:cNvSpPr>
                    <a:spLocks noChangeShapeType="1"/>
                  </p:cNvSpPr>
                  <p:nvPr/>
                </p:nvSpPr>
                <p:spPr bwMode="auto">
                  <a:xfrm>
                    <a:off x="1878012" y="3480303"/>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AutoShape 9"/>
                  <p:cNvSpPr>
                    <a:spLocks noChangeShapeType="1"/>
                  </p:cNvSpPr>
                  <p:nvPr/>
                </p:nvSpPr>
                <p:spPr bwMode="auto">
                  <a:xfrm>
                    <a:off x="1878012" y="3588389"/>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AutoShape 10"/>
                  <p:cNvSpPr>
                    <a:spLocks noChangeShapeType="1"/>
                  </p:cNvSpPr>
                  <p:nvPr/>
                </p:nvSpPr>
                <p:spPr bwMode="auto">
                  <a:xfrm>
                    <a:off x="2057399" y="3588389"/>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AutoShape 11"/>
                  <p:cNvSpPr>
                    <a:spLocks noChangeShapeType="1"/>
                  </p:cNvSpPr>
                  <p:nvPr/>
                </p:nvSpPr>
                <p:spPr bwMode="auto">
                  <a:xfrm>
                    <a:off x="2057399" y="3804561"/>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AutoShape 12"/>
                  <p:cNvSpPr>
                    <a:spLocks noChangeShapeType="1"/>
                  </p:cNvSpPr>
                  <p:nvPr/>
                </p:nvSpPr>
                <p:spPr bwMode="auto">
                  <a:xfrm>
                    <a:off x="1878012" y="3696475"/>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AutoShape 13"/>
                  <p:cNvSpPr>
                    <a:spLocks noChangeShapeType="1"/>
                  </p:cNvSpPr>
                  <p:nvPr/>
                </p:nvSpPr>
                <p:spPr bwMode="auto">
                  <a:xfrm>
                    <a:off x="1878012" y="4129455"/>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AutoShape 14"/>
                  <p:cNvSpPr>
                    <a:spLocks noChangeShapeType="1"/>
                  </p:cNvSpPr>
                  <p:nvPr/>
                </p:nvSpPr>
                <p:spPr bwMode="auto">
                  <a:xfrm>
                    <a:off x="2057399" y="4020733"/>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AutoShape 15"/>
                  <p:cNvSpPr>
                    <a:spLocks noChangeShapeType="1"/>
                  </p:cNvSpPr>
                  <p:nvPr/>
                </p:nvSpPr>
                <p:spPr bwMode="auto">
                  <a:xfrm>
                    <a:off x="1878012" y="3912647"/>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AutoShape 16"/>
                  <p:cNvSpPr>
                    <a:spLocks noChangeShapeType="1"/>
                  </p:cNvSpPr>
                  <p:nvPr/>
                </p:nvSpPr>
                <p:spPr bwMode="auto">
                  <a:xfrm>
                    <a:off x="1878012" y="3696475"/>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AutoShape 17"/>
                  <p:cNvSpPr>
                    <a:spLocks noChangeShapeType="1"/>
                  </p:cNvSpPr>
                  <p:nvPr/>
                </p:nvSpPr>
                <p:spPr bwMode="auto">
                  <a:xfrm>
                    <a:off x="1878012" y="3804561"/>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AutoShape 18"/>
                  <p:cNvSpPr>
                    <a:spLocks noChangeShapeType="1"/>
                  </p:cNvSpPr>
                  <p:nvPr/>
                </p:nvSpPr>
                <p:spPr bwMode="auto">
                  <a:xfrm>
                    <a:off x="1878012" y="4020733"/>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AutoShape 19"/>
                  <p:cNvSpPr>
                    <a:spLocks noChangeShapeType="1"/>
                  </p:cNvSpPr>
                  <p:nvPr/>
                </p:nvSpPr>
                <p:spPr bwMode="auto">
                  <a:xfrm>
                    <a:off x="1878012" y="4129455"/>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AutoShape 20"/>
                  <p:cNvSpPr>
                    <a:spLocks noChangeShapeType="1"/>
                  </p:cNvSpPr>
                  <p:nvPr/>
                </p:nvSpPr>
                <p:spPr bwMode="auto">
                  <a:xfrm>
                    <a:off x="1878012" y="3912647"/>
                    <a:ext cx="179388"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6" name="组合 195"/>
              <p:cNvGrpSpPr>
                <a:grpSpLocks noChangeAspect="1"/>
              </p:cNvGrpSpPr>
              <p:nvPr/>
            </p:nvGrpSpPr>
            <p:grpSpPr>
              <a:xfrm>
                <a:off x="6026062" y="4331079"/>
                <a:ext cx="719548" cy="1512000"/>
                <a:chOff x="2107968" y="2784296"/>
                <a:chExt cx="720000" cy="1512950"/>
              </a:xfrm>
            </p:grpSpPr>
            <p:sp>
              <p:nvSpPr>
                <p:cNvPr id="197" name="文本框 4"/>
                <p:cNvSpPr txBox="1">
                  <a:spLocks noChangeArrowheads="1"/>
                </p:cNvSpPr>
                <p:nvPr/>
              </p:nvSpPr>
              <p:spPr bwMode="auto">
                <a:xfrm>
                  <a:off x="2526589" y="3224257"/>
                  <a:ext cx="244229" cy="63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lgn="ctr" eaLnBrk="0" fontAlgn="base" hangingPunct="0">
                    <a:spcBef>
                      <a:spcPct val="0"/>
                    </a:spcBef>
                    <a:spcAft>
                      <a:spcPct val="0"/>
                    </a:spcAft>
                  </a:pPr>
                  <a:r>
                    <a:rPr lang="zh-CN" altLang="en-US" sz="2000" b="1" dirty="0">
                      <a:latin typeface="Calibri" panose="020F0502020204030204" pitchFamily="34" charset="0"/>
                    </a:rPr>
                    <a:t>插座</a:t>
                  </a:r>
                  <a:endParaRPr kumimoji="0" lang="zh-CN" altLang="zh-CN" sz="2000" b="1" i="0" u="none" strike="noStrike" cap="none" normalizeH="0" baseline="0" dirty="0" smtClean="0">
                    <a:ln>
                      <a:noFill/>
                    </a:ln>
                    <a:solidFill>
                      <a:schemeClr val="tx1"/>
                    </a:solidFill>
                    <a:effectLst/>
                    <a:latin typeface="Arial" panose="020B0604020202020204" pitchFamily="34" charset="0"/>
                  </a:endParaRPr>
                </a:p>
              </p:txBody>
            </p:sp>
            <p:grpSp>
              <p:nvGrpSpPr>
                <p:cNvPr id="198" name="组合 197"/>
                <p:cNvGrpSpPr>
                  <a:grpSpLocks noChangeAspect="1"/>
                </p:cNvGrpSpPr>
                <p:nvPr/>
              </p:nvGrpSpPr>
              <p:grpSpPr>
                <a:xfrm>
                  <a:off x="2107968" y="2784296"/>
                  <a:ext cx="720000" cy="1512950"/>
                  <a:chOff x="2439987" y="3480303"/>
                  <a:chExt cx="360363" cy="757238"/>
                </a:xfrm>
              </p:grpSpPr>
              <p:sp>
                <p:nvSpPr>
                  <p:cNvPr id="199" name="AutoShape 24"/>
                  <p:cNvSpPr>
                    <a:spLocks noChangeShapeType="1"/>
                  </p:cNvSpPr>
                  <p:nvPr/>
                </p:nvSpPr>
                <p:spPr bwMode="auto">
                  <a:xfrm flipH="1">
                    <a:off x="2799714" y="3480303"/>
                    <a:ext cx="0" cy="757238"/>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AutoShape 25"/>
                  <p:cNvSpPr>
                    <a:spLocks noChangeShapeType="1"/>
                  </p:cNvSpPr>
                  <p:nvPr/>
                </p:nvSpPr>
                <p:spPr bwMode="auto">
                  <a:xfrm flipH="1">
                    <a:off x="2439987" y="3482210"/>
                    <a:ext cx="360363"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AutoShape 26"/>
                  <p:cNvSpPr>
                    <a:spLocks noChangeShapeType="1"/>
                  </p:cNvSpPr>
                  <p:nvPr/>
                </p:nvSpPr>
                <p:spPr bwMode="auto">
                  <a:xfrm flipH="1">
                    <a:off x="2439987" y="4237541"/>
                    <a:ext cx="360363"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AutoShape 27"/>
                  <p:cNvSpPr>
                    <a:spLocks noChangeShapeType="1"/>
                  </p:cNvSpPr>
                  <p:nvPr/>
                </p:nvSpPr>
                <p:spPr bwMode="auto">
                  <a:xfrm flipH="1">
                    <a:off x="2439987" y="3480303"/>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AutoShape 28"/>
                  <p:cNvSpPr>
                    <a:spLocks noChangeShapeType="1"/>
                  </p:cNvSpPr>
                  <p:nvPr/>
                </p:nvSpPr>
                <p:spPr bwMode="auto">
                  <a:xfrm flipH="1">
                    <a:off x="2439987" y="3588389"/>
                    <a:ext cx="179864"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AutoShape 29"/>
                  <p:cNvSpPr>
                    <a:spLocks noChangeShapeType="1"/>
                  </p:cNvSpPr>
                  <p:nvPr/>
                </p:nvSpPr>
                <p:spPr bwMode="auto">
                  <a:xfrm flipH="1">
                    <a:off x="2619851" y="3588389"/>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AutoShape 30"/>
                  <p:cNvSpPr>
                    <a:spLocks noChangeShapeType="1"/>
                  </p:cNvSpPr>
                  <p:nvPr/>
                </p:nvSpPr>
                <p:spPr bwMode="auto">
                  <a:xfrm flipH="1">
                    <a:off x="2439987" y="4129455"/>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AutoShape 31"/>
                  <p:cNvSpPr>
                    <a:spLocks noChangeShapeType="1"/>
                  </p:cNvSpPr>
                  <p:nvPr/>
                </p:nvSpPr>
                <p:spPr bwMode="auto">
                  <a:xfrm flipH="1">
                    <a:off x="2619851" y="4020733"/>
                    <a:ext cx="0" cy="108086"/>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AutoShape 32"/>
                  <p:cNvSpPr>
                    <a:spLocks noChangeShapeType="1"/>
                  </p:cNvSpPr>
                  <p:nvPr/>
                </p:nvSpPr>
                <p:spPr bwMode="auto">
                  <a:xfrm flipH="1">
                    <a:off x="2439987" y="3696475"/>
                    <a:ext cx="0" cy="324258"/>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AutoShape 33"/>
                  <p:cNvSpPr>
                    <a:spLocks noChangeShapeType="1"/>
                  </p:cNvSpPr>
                  <p:nvPr/>
                </p:nvSpPr>
                <p:spPr bwMode="auto">
                  <a:xfrm flipH="1">
                    <a:off x="2439987" y="3696475"/>
                    <a:ext cx="179864"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AutoShape 34"/>
                  <p:cNvSpPr>
                    <a:spLocks noChangeShapeType="1"/>
                  </p:cNvSpPr>
                  <p:nvPr/>
                </p:nvSpPr>
                <p:spPr bwMode="auto">
                  <a:xfrm flipH="1">
                    <a:off x="2439987" y="4020733"/>
                    <a:ext cx="179864"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AutoShape 35"/>
                  <p:cNvSpPr>
                    <a:spLocks noChangeShapeType="1"/>
                  </p:cNvSpPr>
                  <p:nvPr/>
                </p:nvSpPr>
                <p:spPr bwMode="auto">
                  <a:xfrm flipH="1">
                    <a:off x="2439987" y="4129455"/>
                    <a:ext cx="179864" cy="0"/>
                  </a:xfrm>
                  <a:prstGeom prst="straightConnector1">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 name="组合 2"/>
              <p:cNvGrpSpPr/>
              <p:nvPr/>
            </p:nvGrpSpPr>
            <p:grpSpPr>
              <a:xfrm>
                <a:off x="5295348" y="4323036"/>
                <a:ext cx="1089299" cy="1520043"/>
                <a:chOff x="5303085" y="4365003"/>
                <a:chExt cx="1089299" cy="1520043"/>
              </a:xfrm>
            </p:grpSpPr>
            <p:sp>
              <p:nvSpPr>
                <p:cNvPr id="178" name="任意多边形 177"/>
                <p:cNvSpPr/>
                <p:nvPr/>
              </p:nvSpPr>
              <p:spPr>
                <a:xfrm>
                  <a:off x="5303085" y="4365003"/>
                  <a:ext cx="1089299" cy="1520043"/>
                </a:xfrm>
                <a:custGeom>
                  <a:avLst/>
                  <a:gdLst>
                    <a:gd name="connsiteX0" fmla="*/ 55756 w 1417093"/>
                    <a:gd name="connsiteY0" fmla="*/ 11151 h 1367392"/>
                    <a:gd name="connsiteX1" fmla="*/ 55756 w 1417093"/>
                    <a:gd name="connsiteY1" fmla="*/ 11151 h 1367392"/>
                    <a:gd name="connsiteX2" fmla="*/ 189571 w 1417093"/>
                    <a:gd name="connsiteY2" fmla="*/ 0 h 1367392"/>
                    <a:gd name="connsiteX3" fmla="*/ 446049 w 1417093"/>
                    <a:gd name="connsiteY3" fmla="*/ 22302 h 1367392"/>
                    <a:gd name="connsiteX4" fmla="*/ 769434 w 1417093"/>
                    <a:gd name="connsiteY4" fmla="*/ 44604 h 1367392"/>
                    <a:gd name="connsiteX5" fmla="*/ 780585 w 1417093"/>
                    <a:gd name="connsiteY5" fmla="*/ 546409 h 1367392"/>
                    <a:gd name="connsiteX6" fmla="*/ 814039 w 1417093"/>
                    <a:gd name="connsiteY6" fmla="*/ 557561 h 1367392"/>
                    <a:gd name="connsiteX7" fmla="*/ 1360449 w 1417093"/>
                    <a:gd name="connsiteY7" fmla="*/ 579863 h 1367392"/>
                    <a:gd name="connsiteX8" fmla="*/ 1338146 w 1417093"/>
                    <a:gd name="connsiteY8" fmla="*/ 1326995 h 1367392"/>
                    <a:gd name="connsiteX9" fmla="*/ 992458 w 1417093"/>
                    <a:gd name="connsiteY9" fmla="*/ 1304692 h 1367392"/>
                    <a:gd name="connsiteX10" fmla="*/ 0 w 1417093"/>
                    <a:gd name="connsiteY10" fmla="*/ 1271239 h 1367392"/>
                    <a:gd name="connsiteX11" fmla="*/ 22302 w 1417093"/>
                    <a:gd name="connsiteY11" fmla="*/ 1070517 h 1367392"/>
                    <a:gd name="connsiteX12" fmla="*/ 55756 w 1417093"/>
                    <a:gd name="connsiteY12" fmla="*/ 501804 h 1367392"/>
                    <a:gd name="connsiteX13" fmla="*/ 66907 w 1417093"/>
                    <a:gd name="connsiteY13" fmla="*/ 356839 h 1367392"/>
                    <a:gd name="connsiteX14" fmla="*/ 55756 w 1417093"/>
                    <a:gd name="connsiteY14" fmla="*/ 11151 h 1367392"/>
                    <a:gd name="connsiteX0" fmla="*/ 0 w 2783737"/>
                    <a:gd name="connsiteY0" fmla="*/ 0 h 1445141"/>
                    <a:gd name="connsiteX1" fmla="*/ 1422400 w 2783737"/>
                    <a:gd name="connsiteY1" fmla="*/ 88900 h 1445141"/>
                    <a:gd name="connsiteX2" fmla="*/ 1556215 w 2783737"/>
                    <a:gd name="connsiteY2" fmla="*/ 77749 h 1445141"/>
                    <a:gd name="connsiteX3" fmla="*/ 1812693 w 2783737"/>
                    <a:gd name="connsiteY3" fmla="*/ 100051 h 1445141"/>
                    <a:gd name="connsiteX4" fmla="*/ 2136078 w 2783737"/>
                    <a:gd name="connsiteY4" fmla="*/ 122353 h 1445141"/>
                    <a:gd name="connsiteX5" fmla="*/ 2147229 w 2783737"/>
                    <a:gd name="connsiteY5" fmla="*/ 624158 h 1445141"/>
                    <a:gd name="connsiteX6" fmla="*/ 2180683 w 2783737"/>
                    <a:gd name="connsiteY6" fmla="*/ 635310 h 1445141"/>
                    <a:gd name="connsiteX7" fmla="*/ 2727093 w 2783737"/>
                    <a:gd name="connsiteY7" fmla="*/ 657612 h 1445141"/>
                    <a:gd name="connsiteX8" fmla="*/ 2704790 w 2783737"/>
                    <a:gd name="connsiteY8" fmla="*/ 1404744 h 1445141"/>
                    <a:gd name="connsiteX9" fmla="*/ 2359102 w 2783737"/>
                    <a:gd name="connsiteY9" fmla="*/ 1382441 h 1445141"/>
                    <a:gd name="connsiteX10" fmla="*/ 1366644 w 2783737"/>
                    <a:gd name="connsiteY10" fmla="*/ 1348988 h 1445141"/>
                    <a:gd name="connsiteX11" fmla="*/ 1388946 w 2783737"/>
                    <a:gd name="connsiteY11" fmla="*/ 1148266 h 1445141"/>
                    <a:gd name="connsiteX12" fmla="*/ 1422400 w 2783737"/>
                    <a:gd name="connsiteY12" fmla="*/ 579553 h 1445141"/>
                    <a:gd name="connsiteX13" fmla="*/ 1433551 w 2783737"/>
                    <a:gd name="connsiteY13" fmla="*/ 434588 h 1445141"/>
                    <a:gd name="connsiteX14" fmla="*/ 0 w 2783737"/>
                    <a:gd name="connsiteY14" fmla="*/ 0 h 1445141"/>
                    <a:gd name="connsiteX0" fmla="*/ 15416 w 2799153"/>
                    <a:gd name="connsiteY0" fmla="*/ 26273 h 1471414"/>
                    <a:gd name="connsiteX1" fmla="*/ 736141 w 2799153"/>
                    <a:gd name="connsiteY1" fmla="*/ 51673 h 1471414"/>
                    <a:gd name="connsiteX2" fmla="*/ 1571631 w 2799153"/>
                    <a:gd name="connsiteY2" fmla="*/ 104022 h 1471414"/>
                    <a:gd name="connsiteX3" fmla="*/ 1828109 w 2799153"/>
                    <a:gd name="connsiteY3" fmla="*/ 126324 h 1471414"/>
                    <a:gd name="connsiteX4" fmla="*/ 2151494 w 2799153"/>
                    <a:gd name="connsiteY4" fmla="*/ 148626 h 1471414"/>
                    <a:gd name="connsiteX5" fmla="*/ 2162645 w 2799153"/>
                    <a:gd name="connsiteY5" fmla="*/ 650431 h 1471414"/>
                    <a:gd name="connsiteX6" fmla="*/ 2196099 w 2799153"/>
                    <a:gd name="connsiteY6" fmla="*/ 661583 h 1471414"/>
                    <a:gd name="connsiteX7" fmla="*/ 2742509 w 2799153"/>
                    <a:gd name="connsiteY7" fmla="*/ 683885 h 1471414"/>
                    <a:gd name="connsiteX8" fmla="*/ 2720206 w 2799153"/>
                    <a:gd name="connsiteY8" fmla="*/ 1431017 h 1471414"/>
                    <a:gd name="connsiteX9" fmla="*/ 2374518 w 2799153"/>
                    <a:gd name="connsiteY9" fmla="*/ 1408714 h 1471414"/>
                    <a:gd name="connsiteX10" fmla="*/ 1382060 w 2799153"/>
                    <a:gd name="connsiteY10" fmla="*/ 1375261 h 1471414"/>
                    <a:gd name="connsiteX11" fmla="*/ 1404362 w 2799153"/>
                    <a:gd name="connsiteY11" fmla="*/ 1174539 h 1471414"/>
                    <a:gd name="connsiteX12" fmla="*/ 1437816 w 2799153"/>
                    <a:gd name="connsiteY12" fmla="*/ 605826 h 1471414"/>
                    <a:gd name="connsiteX13" fmla="*/ 1448967 w 2799153"/>
                    <a:gd name="connsiteY13" fmla="*/ 460861 h 1471414"/>
                    <a:gd name="connsiteX14" fmla="*/ 15416 w 2799153"/>
                    <a:gd name="connsiteY14" fmla="*/ 26273 h 1471414"/>
                    <a:gd name="connsiteX0" fmla="*/ 15416 w 2799153"/>
                    <a:gd name="connsiteY0" fmla="*/ 26320 h 1471461"/>
                    <a:gd name="connsiteX1" fmla="*/ 736141 w 2799153"/>
                    <a:gd name="connsiteY1" fmla="*/ 51720 h 1471461"/>
                    <a:gd name="connsiteX2" fmla="*/ 1571631 w 2799153"/>
                    <a:gd name="connsiteY2" fmla="*/ 104069 h 1471461"/>
                    <a:gd name="connsiteX3" fmla="*/ 1828109 w 2799153"/>
                    <a:gd name="connsiteY3" fmla="*/ 126371 h 1471461"/>
                    <a:gd name="connsiteX4" fmla="*/ 2151494 w 2799153"/>
                    <a:gd name="connsiteY4" fmla="*/ 148673 h 1471461"/>
                    <a:gd name="connsiteX5" fmla="*/ 2162645 w 2799153"/>
                    <a:gd name="connsiteY5" fmla="*/ 650478 h 1471461"/>
                    <a:gd name="connsiteX6" fmla="*/ 2196099 w 2799153"/>
                    <a:gd name="connsiteY6" fmla="*/ 661630 h 1471461"/>
                    <a:gd name="connsiteX7" fmla="*/ 2742509 w 2799153"/>
                    <a:gd name="connsiteY7" fmla="*/ 683932 h 1471461"/>
                    <a:gd name="connsiteX8" fmla="*/ 2720206 w 2799153"/>
                    <a:gd name="connsiteY8" fmla="*/ 1431064 h 1471461"/>
                    <a:gd name="connsiteX9" fmla="*/ 2374518 w 2799153"/>
                    <a:gd name="connsiteY9" fmla="*/ 1408761 h 1471461"/>
                    <a:gd name="connsiteX10" fmla="*/ 1382060 w 2799153"/>
                    <a:gd name="connsiteY10" fmla="*/ 1375308 h 1471461"/>
                    <a:gd name="connsiteX11" fmla="*/ 1404362 w 2799153"/>
                    <a:gd name="connsiteY11" fmla="*/ 1174586 h 1471461"/>
                    <a:gd name="connsiteX12" fmla="*/ 1437816 w 2799153"/>
                    <a:gd name="connsiteY12" fmla="*/ 605873 h 1471461"/>
                    <a:gd name="connsiteX13" fmla="*/ 1448967 w 2799153"/>
                    <a:gd name="connsiteY13" fmla="*/ 460908 h 1471461"/>
                    <a:gd name="connsiteX14" fmla="*/ 15416 w 2799153"/>
                    <a:gd name="connsiteY14" fmla="*/ 26320 h 1471461"/>
                    <a:gd name="connsiteX0" fmla="*/ 15416 w 2799153"/>
                    <a:gd name="connsiteY0" fmla="*/ 26320 h 1471461"/>
                    <a:gd name="connsiteX1" fmla="*/ 736141 w 2799153"/>
                    <a:gd name="connsiteY1" fmla="*/ 51720 h 1471461"/>
                    <a:gd name="connsiteX2" fmla="*/ 1571631 w 2799153"/>
                    <a:gd name="connsiteY2" fmla="*/ 104069 h 1471461"/>
                    <a:gd name="connsiteX3" fmla="*/ 1828109 w 2799153"/>
                    <a:gd name="connsiteY3" fmla="*/ 126371 h 1471461"/>
                    <a:gd name="connsiteX4" fmla="*/ 2151494 w 2799153"/>
                    <a:gd name="connsiteY4" fmla="*/ 148673 h 1471461"/>
                    <a:gd name="connsiteX5" fmla="*/ 2162645 w 2799153"/>
                    <a:gd name="connsiteY5" fmla="*/ 650478 h 1471461"/>
                    <a:gd name="connsiteX6" fmla="*/ 2196099 w 2799153"/>
                    <a:gd name="connsiteY6" fmla="*/ 661630 h 1471461"/>
                    <a:gd name="connsiteX7" fmla="*/ 2742509 w 2799153"/>
                    <a:gd name="connsiteY7" fmla="*/ 683932 h 1471461"/>
                    <a:gd name="connsiteX8" fmla="*/ 2720206 w 2799153"/>
                    <a:gd name="connsiteY8" fmla="*/ 1431064 h 1471461"/>
                    <a:gd name="connsiteX9" fmla="*/ 2374518 w 2799153"/>
                    <a:gd name="connsiteY9" fmla="*/ 1408761 h 1471461"/>
                    <a:gd name="connsiteX10" fmla="*/ 1382060 w 2799153"/>
                    <a:gd name="connsiteY10" fmla="*/ 1375308 h 1471461"/>
                    <a:gd name="connsiteX11" fmla="*/ 1404362 w 2799153"/>
                    <a:gd name="connsiteY11" fmla="*/ 1174586 h 1471461"/>
                    <a:gd name="connsiteX12" fmla="*/ 1437816 w 2799153"/>
                    <a:gd name="connsiteY12" fmla="*/ 605873 h 1471461"/>
                    <a:gd name="connsiteX13" fmla="*/ 1448967 w 2799153"/>
                    <a:gd name="connsiteY13" fmla="*/ 460908 h 1471461"/>
                    <a:gd name="connsiteX14" fmla="*/ 15416 w 2799153"/>
                    <a:gd name="connsiteY14" fmla="*/ 26320 h 1471461"/>
                    <a:gd name="connsiteX0" fmla="*/ 15837 w 2799574"/>
                    <a:gd name="connsiteY0" fmla="*/ 29469 h 1461910"/>
                    <a:gd name="connsiteX1" fmla="*/ 736562 w 2799574"/>
                    <a:gd name="connsiteY1" fmla="*/ 42169 h 1461910"/>
                    <a:gd name="connsiteX2" fmla="*/ 1572052 w 2799574"/>
                    <a:gd name="connsiteY2" fmla="*/ 94518 h 1461910"/>
                    <a:gd name="connsiteX3" fmla="*/ 1828530 w 2799574"/>
                    <a:gd name="connsiteY3" fmla="*/ 116820 h 1461910"/>
                    <a:gd name="connsiteX4" fmla="*/ 2151915 w 2799574"/>
                    <a:gd name="connsiteY4" fmla="*/ 139122 h 1461910"/>
                    <a:gd name="connsiteX5" fmla="*/ 2163066 w 2799574"/>
                    <a:gd name="connsiteY5" fmla="*/ 640927 h 1461910"/>
                    <a:gd name="connsiteX6" fmla="*/ 2196520 w 2799574"/>
                    <a:gd name="connsiteY6" fmla="*/ 652079 h 1461910"/>
                    <a:gd name="connsiteX7" fmla="*/ 2742930 w 2799574"/>
                    <a:gd name="connsiteY7" fmla="*/ 674381 h 1461910"/>
                    <a:gd name="connsiteX8" fmla="*/ 2720627 w 2799574"/>
                    <a:gd name="connsiteY8" fmla="*/ 1421513 h 1461910"/>
                    <a:gd name="connsiteX9" fmla="*/ 2374939 w 2799574"/>
                    <a:gd name="connsiteY9" fmla="*/ 1399210 h 1461910"/>
                    <a:gd name="connsiteX10" fmla="*/ 1382481 w 2799574"/>
                    <a:gd name="connsiteY10" fmla="*/ 1365757 h 1461910"/>
                    <a:gd name="connsiteX11" fmla="*/ 1404783 w 2799574"/>
                    <a:gd name="connsiteY11" fmla="*/ 1165035 h 1461910"/>
                    <a:gd name="connsiteX12" fmla="*/ 1438237 w 2799574"/>
                    <a:gd name="connsiteY12" fmla="*/ 596322 h 1461910"/>
                    <a:gd name="connsiteX13" fmla="*/ 1449388 w 2799574"/>
                    <a:gd name="connsiteY13" fmla="*/ 451357 h 1461910"/>
                    <a:gd name="connsiteX14" fmla="*/ 15837 w 2799574"/>
                    <a:gd name="connsiteY14" fmla="*/ 29469 h 1461910"/>
                    <a:gd name="connsiteX0" fmla="*/ 15837 w 2799574"/>
                    <a:gd name="connsiteY0" fmla="*/ 29469 h 1461910"/>
                    <a:gd name="connsiteX1" fmla="*/ 736562 w 2799574"/>
                    <a:gd name="connsiteY1" fmla="*/ 42169 h 1461910"/>
                    <a:gd name="connsiteX2" fmla="*/ 1572052 w 2799574"/>
                    <a:gd name="connsiteY2" fmla="*/ 94518 h 1461910"/>
                    <a:gd name="connsiteX3" fmla="*/ 1828530 w 2799574"/>
                    <a:gd name="connsiteY3" fmla="*/ 116820 h 1461910"/>
                    <a:gd name="connsiteX4" fmla="*/ 2151915 w 2799574"/>
                    <a:gd name="connsiteY4" fmla="*/ 139122 h 1461910"/>
                    <a:gd name="connsiteX5" fmla="*/ 2163066 w 2799574"/>
                    <a:gd name="connsiteY5" fmla="*/ 640927 h 1461910"/>
                    <a:gd name="connsiteX6" fmla="*/ 2196520 w 2799574"/>
                    <a:gd name="connsiteY6" fmla="*/ 652079 h 1461910"/>
                    <a:gd name="connsiteX7" fmla="*/ 2742930 w 2799574"/>
                    <a:gd name="connsiteY7" fmla="*/ 674381 h 1461910"/>
                    <a:gd name="connsiteX8" fmla="*/ 2720627 w 2799574"/>
                    <a:gd name="connsiteY8" fmla="*/ 1421513 h 1461910"/>
                    <a:gd name="connsiteX9" fmla="*/ 2374939 w 2799574"/>
                    <a:gd name="connsiteY9" fmla="*/ 1399210 h 1461910"/>
                    <a:gd name="connsiteX10" fmla="*/ 1382481 w 2799574"/>
                    <a:gd name="connsiteY10" fmla="*/ 1365757 h 1461910"/>
                    <a:gd name="connsiteX11" fmla="*/ 1404783 w 2799574"/>
                    <a:gd name="connsiteY11" fmla="*/ 1165035 h 1461910"/>
                    <a:gd name="connsiteX12" fmla="*/ 1438237 w 2799574"/>
                    <a:gd name="connsiteY12" fmla="*/ 596322 h 1461910"/>
                    <a:gd name="connsiteX13" fmla="*/ 1449388 w 2799574"/>
                    <a:gd name="connsiteY13" fmla="*/ 451357 h 1461910"/>
                    <a:gd name="connsiteX14" fmla="*/ 15837 w 2799574"/>
                    <a:gd name="connsiteY14" fmla="*/ 29469 h 1461910"/>
                    <a:gd name="connsiteX0" fmla="*/ 15837 w 2799574"/>
                    <a:gd name="connsiteY0" fmla="*/ 29469 h 1461910"/>
                    <a:gd name="connsiteX1" fmla="*/ 736562 w 2799574"/>
                    <a:gd name="connsiteY1" fmla="*/ 42169 h 1461910"/>
                    <a:gd name="connsiteX2" fmla="*/ 1572052 w 2799574"/>
                    <a:gd name="connsiteY2" fmla="*/ 94518 h 1461910"/>
                    <a:gd name="connsiteX3" fmla="*/ 1828530 w 2799574"/>
                    <a:gd name="connsiteY3" fmla="*/ 116820 h 1461910"/>
                    <a:gd name="connsiteX4" fmla="*/ 2151915 w 2799574"/>
                    <a:gd name="connsiteY4" fmla="*/ 139122 h 1461910"/>
                    <a:gd name="connsiteX5" fmla="*/ 2163066 w 2799574"/>
                    <a:gd name="connsiteY5" fmla="*/ 640927 h 1461910"/>
                    <a:gd name="connsiteX6" fmla="*/ 2196520 w 2799574"/>
                    <a:gd name="connsiteY6" fmla="*/ 652079 h 1461910"/>
                    <a:gd name="connsiteX7" fmla="*/ 2742930 w 2799574"/>
                    <a:gd name="connsiteY7" fmla="*/ 674381 h 1461910"/>
                    <a:gd name="connsiteX8" fmla="*/ 2720627 w 2799574"/>
                    <a:gd name="connsiteY8" fmla="*/ 1421513 h 1461910"/>
                    <a:gd name="connsiteX9" fmla="*/ 2374939 w 2799574"/>
                    <a:gd name="connsiteY9" fmla="*/ 1399210 h 1461910"/>
                    <a:gd name="connsiteX10" fmla="*/ 1382481 w 2799574"/>
                    <a:gd name="connsiteY10" fmla="*/ 1365757 h 1461910"/>
                    <a:gd name="connsiteX11" fmla="*/ 1404783 w 2799574"/>
                    <a:gd name="connsiteY11" fmla="*/ 1165035 h 1461910"/>
                    <a:gd name="connsiteX12" fmla="*/ 1438237 w 2799574"/>
                    <a:gd name="connsiteY12" fmla="*/ 596322 h 1461910"/>
                    <a:gd name="connsiteX13" fmla="*/ 1449388 w 2799574"/>
                    <a:gd name="connsiteY13" fmla="*/ 451357 h 1461910"/>
                    <a:gd name="connsiteX14" fmla="*/ 15837 w 2799574"/>
                    <a:gd name="connsiteY14" fmla="*/ 29469 h 1461910"/>
                    <a:gd name="connsiteX0" fmla="*/ 0 w 2783737"/>
                    <a:gd name="connsiteY0" fmla="*/ 0 h 1432441"/>
                    <a:gd name="connsiteX1" fmla="*/ 720725 w 2783737"/>
                    <a:gd name="connsiteY1" fmla="*/ 12700 h 1432441"/>
                    <a:gd name="connsiteX2" fmla="*/ 1556215 w 2783737"/>
                    <a:gd name="connsiteY2" fmla="*/ 65049 h 1432441"/>
                    <a:gd name="connsiteX3" fmla="*/ 1812693 w 2783737"/>
                    <a:gd name="connsiteY3" fmla="*/ 87351 h 1432441"/>
                    <a:gd name="connsiteX4" fmla="*/ 2136078 w 2783737"/>
                    <a:gd name="connsiteY4" fmla="*/ 109653 h 1432441"/>
                    <a:gd name="connsiteX5" fmla="*/ 2147229 w 2783737"/>
                    <a:gd name="connsiteY5" fmla="*/ 611458 h 1432441"/>
                    <a:gd name="connsiteX6" fmla="*/ 2180683 w 2783737"/>
                    <a:gd name="connsiteY6" fmla="*/ 622610 h 1432441"/>
                    <a:gd name="connsiteX7" fmla="*/ 2727093 w 2783737"/>
                    <a:gd name="connsiteY7" fmla="*/ 644912 h 1432441"/>
                    <a:gd name="connsiteX8" fmla="*/ 2704790 w 2783737"/>
                    <a:gd name="connsiteY8" fmla="*/ 1392044 h 1432441"/>
                    <a:gd name="connsiteX9" fmla="*/ 2359102 w 2783737"/>
                    <a:gd name="connsiteY9" fmla="*/ 1369741 h 1432441"/>
                    <a:gd name="connsiteX10" fmla="*/ 1366644 w 2783737"/>
                    <a:gd name="connsiteY10" fmla="*/ 1336288 h 1432441"/>
                    <a:gd name="connsiteX11" fmla="*/ 1388946 w 2783737"/>
                    <a:gd name="connsiteY11" fmla="*/ 1135566 h 1432441"/>
                    <a:gd name="connsiteX12" fmla="*/ 1422400 w 2783737"/>
                    <a:gd name="connsiteY12" fmla="*/ 566853 h 1432441"/>
                    <a:gd name="connsiteX13" fmla="*/ 1433551 w 2783737"/>
                    <a:gd name="connsiteY13" fmla="*/ 421888 h 1432441"/>
                    <a:gd name="connsiteX14" fmla="*/ 0 w 2783737"/>
                    <a:gd name="connsiteY14" fmla="*/ 0 h 1432441"/>
                    <a:gd name="connsiteX0" fmla="*/ 0 w 2783737"/>
                    <a:gd name="connsiteY0" fmla="*/ 0 h 1432441"/>
                    <a:gd name="connsiteX1" fmla="*/ 720725 w 2783737"/>
                    <a:gd name="connsiteY1" fmla="*/ 12700 h 1432441"/>
                    <a:gd name="connsiteX2" fmla="*/ 1556215 w 2783737"/>
                    <a:gd name="connsiteY2" fmla="*/ 65049 h 1432441"/>
                    <a:gd name="connsiteX3" fmla="*/ 1812693 w 2783737"/>
                    <a:gd name="connsiteY3" fmla="*/ 87351 h 1432441"/>
                    <a:gd name="connsiteX4" fmla="*/ 2136078 w 2783737"/>
                    <a:gd name="connsiteY4" fmla="*/ 109653 h 1432441"/>
                    <a:gd name="connsiteX5" fmla="*/ 2147229 w 2783737"/>
                    <a:gd name="connsiteY5" fmla="*/ 611458 h 1432441"/>
                    <a:gd name="connsiteX6" fmla="*/ 2180683 w 2783737"/>
                    <a:gd name="connsiteY6" fmla="*/ 622610 h 1432441"/>
                    <a:gd name="connsiteX7" fmla="*/ 2727093 w 2783737"/>
                    <a:gd name="connsiteY7" fmla="*/ 644912 h 1432441"/>
                    <a:gd name="connsiteX8" fmla="*/ 2704790 w 2783737"/>
                    <a:gd name="connsiteY8" fmla="*/ 1392044 h 1432441"/>
                    <a:gd name="connsiteX9" fmla="*/ 2359102 w 2783737"/>
                    <a:gd name="connsiteY9" fmla="*/ 1369741 h 1432441"/>
                    <a:gd name="connsiteX10" fmla="*/ 1366644 w 2783737"/>
                    <a:gd name="connsiteY10" fmla="*/ 1336288 h 1432441"/>
                    <a:gd name="connsiteX11" fmla="*/ 1388946 w 2783737"/>
                    <a:gd name="connsiteY11" fmla="*/ 1135566 h 1432441"/>
                    <a:gd name="connsiteX12" fmla="*/ 1422400 w 2783737"/>
                    <a:gd name="connsiteY12" fmla="*/ 566853 h 1432441"/>
                    <a:gd name="connsiteX13" fmla="*/ 7976 w 2783737"/>
                    <a:gd name="connsiteY13" fmla="*/ 221863 h 1432441"/>
                    <a:gd name="connsiteX14" fmla="*/ 0 w 2783737"/>
                    <a:gd name="connsiteY14" fmla="*/ 0 h 1432441"/>
                    <a:gd name="connsiteX0" fmla="*/ 0 w 2783737"/>
                    <a:gd name="connsiteY0" fmla="*/ 0 h 1432441"/>
                    <a:gd name="connsiteX1" fmla="*/ 720725 w 2783737"/>
                    <a:gd name="connsiteY1" fmla="*/ 12700 h 1432441"/>
                    <a:gd name="connsiteX2" fmla="*/ 1556215 w 2783737"/>
                    <a:gd name="connsiteY2" fmla="*/ 65049 h 1432441"/>
                    <a:gd name="connsiteX3" fmla="*/ 1812693 w 2783737"/>
                    <a:gd name="connsiteY3" fmla="*/ 87351 h 1432441"/>
                    <a:gd name="connsiteX4" fmla="*/ 2136078 w 2783737"/>
                    <a:gd name="connsiteY4" fmla="*/ 109653 h 1432441"/>
                    <a:gd name="connsiteX5" fmla="*/ 2147229 w 2783737"/>
                    <a:gd name="connsiteY5" fmla="*/ 611458 h 1432441"/>
                    <a:gd name="connsiteX6" fmla="*/ 2180683 w 2783737"/>
                    <a:gd name="connsiteY6" fmla="*/ 622610 h 1432441"/>
                    <a:gd name="connsiteX7" fmla="*/ 2727093 w 2783737"/>
                    <a:gd name="connsiteY7" fmla="*/ 644912 h 1432441"/>
                    <a:gd name="connsiteX8" fmla="*/ 2704790 w 2783737"/>
                    <a:gd name="connsiteY8" fmla="*/ 1392044 h 1432441"/>
                    <a:gd name="connsiteX9" fmla="*/ 2359102 w 2783737"/>
                    <a:gd name="connsiteY9" fmla="*/ 1369741 h 1432441"/>
                    <a:gd name="connsiteX10" fmla="*/ 1366644 w 2783737"/>
                    <a:gd name="connsiteY10" fmla="*/ 1336288 h 1432441"/>
                    <a:gd name="connsiteX11" fmla="*/ 1388946 w 2783737"/>
                    <a:gd name="connsiteY11" fmla="*/ 1135566 h 1432441"/>
                    <a:gd name="connsiteX12" fmla="*/ 1422400 w 2783737"/>
                    <a:gd name="connsiteY12" fmla="*/ 566853 h 1432441"/>
                    <a:gd name="connsiteX13" fmla="*/ 7976 w 2783737"/>
                    <a:gd name="connsiteY13" fmla="*/ 221863 h 1432441"/>
                    <a:gd name="connsiteX14" fmla="*/ 0 w 2783737"/>
                    <a:gd name="connsiteY14" fmla="*/ 0 h 1432441"/>
                    <a:gd name="connsiteX0" fmla="*/ 1549 w 2775761"/>
                    <a:gd name="connsiteY0" fmla="*/ 0 h 1429266"/>
                    <a:gd name="connsiteX1" fmla="*/ 712749 w 2775761"/>
                    <a:gd name="connsiteY1" fmla="*/ 9525 h 1429266"/>
                    <a:gd name="connsiteX2" fmla="*/ 1548239 w 2775761"/>
                    <a:gd name="connsiteY2" fmla="*/ 61874 h 1429266"/>
                    <a:gd name="connsiteX3" fmla="*/ 1804717 w 2775761"/>
                    <a:gd name="connsiteY3" fmla="*/ 84176 h 1429266"/>
                    <a:gd name="connsiteX4" fmla="*/ 2128102 w 2775761"/>
                    <a:gd name="connsiteY4" fmla="*/ 106478 h 1429266"/>
                    <a:gd name="connsiteX5" fmla="*/ 2139253 w 2775761"/>
                    <a:gd name="connsiteY5" fmla="*/ 608283 h 1429266"/>
                    <a:gd name="connsiteX6" fmla="*/ 2172707 w 2775761"/>
                    <a:gd name="connsiteY6" fmla="*/ 619435 h 1429266"/>
                    <a:gd name="connsiteX7" fmla="*/ 2719117 w 2775761"/>
                    <a:gd name="connsiteY7" fmla="*/ 641737 h 1429266"/>
                    <a:gd name="connsiteX8" fmla="*/ 2696814 w 2775761"/>
                    <a:gd name="connsiteY8" fmla="*/ 1388869 h 1429266"/>
                    <a:gd name="connsiteX9" fmla="*/ 2351126 w 2775761"/>
                    <a:gd name="connsiteY9" fmla="*/ 1366566 h 1429266"/>
                    <a:gd name="connsiteX10" fmla="*/ 1358668 w 2775761"/>
                    <a:gd name="connsiteY10" fmla="*/ 1333113 h 1429266"/>
                    <a:gd name="connsiteX11" fmla="*/ 1380970 w 2775761"/>
                    <a:gd name="connsiteY11" fmla="*/ 1132391 h 1429266"/>
                    <a:gd name="connsiteX12" fmla="*/ 1414424 w 2775761"/>
                    <a:gd name="connsiteY12" fmla="*/ 563678 h 1429266"/>
                    <a:gd name="connsiteX13" fmla="*/ 0 w 2775761"/>
                    <a:gd name="connsiteY13" fmla="*/ 218688 h 1429266"/>
                    <a:gd name="connsiteX14" fmla="*/ 1549 w 2775761"/>
                    <a:gd name="connsiteY14" fmla="*/ 0 h 1429266"/>
                    <a:gd name="connsiteX0" fmla="*/ 4092 w 2778304"/>
                    <a:gd name="connsiteY0" fmla="*/ 0 h 1429266"/>
                    <a:gd name="connsiteX1" fmla="*/ 715292 w 2778304"/>
                    <a:gd name="connsiteY1" fmla="*/ 9525 h 1429266"/>
                    <a:gd name="connsiteX2" fmla="*/ 1550782 w 2778304"/>
                    <a:gd name="connsiteY2" fmla="*/ 61874 h 1429266"/>
                    <a:gd name="connsiteX3" fmla="*/ 1807260 w 2778304"/>
                    <a:gd name="connsiteY3" fmla="*/ 84176 h 1429266"/>
                    <a:gd name="connsiteX4" fmla="*/ 2130645 w 2778304"/>
                    <a:gd name="connsiteY4" fmla="*/ 106478 h 1429266"/>
                    <a:gd name="connsiteX5" fmla="*/ 2141796 w 2778304"/>
                    <a:gd name="connsiteY5" fmla="*/ 608283 h 1429266"/>
                    <a:gd name="connsiteX6" fmla="*/ 2175250 w 2778304"/>
                    <a:gd name="connsiteY6" fmla="*/ 619435 h 1429266"/>
                    <a:gd name="connsiteX7" fmla="*/ 2721660 w 2778304"/>
                    <a:gd name="connsiteY7" fmla="*/ 641737 h 1429266"/>
                    <a:gd name="connsiteX8" fmla="*/ 2699357 w 2778304"/>
                    <a:gd name="connsiteY8" fmla="*/ 1388869 h 1429266"/>
                    <a:gd name="connsiteX9" fmla="*/ 2353669 w 2778304"/>
                    <a:gd name="connsiteY9" fmla="*/ 1366566 h 1429266"/>
                    <a:gd name="connsiteX10" fmla="*/ 1361211 w 2778304"/>
                    <a:gd name="connsiteY10" fmla="*/ 1333113 h 1429266"/>
                    <a:gd name="connsiteX11" fmla="*/ 1383513 w 2778304"/>
                    <a:gd name="connsiteY11" fmla="*/ 1132391 h 1429266"/>
                    <a:gd name="connsiteX12" fmla="*/ 1416967 w 2778304"/>
                    <a:gd name="connsiteY12" fmla="*/ 563678 h 1429266"/>
                    <a:gd name="connsiteX13" fmla="*/ 2543 w 2778304"/>
                    <a:gd name="connsiteY13" fmla="*/ 218688 h 1429266"/>
                    <a:gd name="connsiteX14" fmla="*/ 4092 w 2778304"/>
                    <a:gd name="connsiteY14" fmla="*/ 0 h 1429266"/>
                    <a:gd name="connsiteX0" fmla="*/ 1567 w 2775779"/>
                    <a:gd name="connsiteY0" fmla="*/ 0 h 1429266"/>
                    <a:gd name="connsiteX1" fmla="*/ 712767 w 2775779"/>
                    <a:gd name="connsiteY1" fmla="*/ 9525 h 1429266"/>
                    <a:gd name="connsiteX2" fmla="*/ 1548257 w 2775779"/>
                    <a:gd name="connsiteY2" fmla="*/ 61874 h 1429266"/>
                    <a:gd name="connsiteX3" fmla="*/ 1804735 w 2775779"/>
                    <a:gd name="connsiteY3" fmla="*/ 84176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7096 h 1436362"/>
                    <a:gd name="connsiteX1" fmla="*/ 712767 w 2775779"/>
                    <a:gd name="connsiteY1" fmla="*/ 16621 h 1436362"/>
                    <a:gd name="connsiteX2" fmla="*/ 719582 w 2775779"/>
                    <a:gd name="connsiteY2" fmla="*/ 221370 h 1436362"/>
                    <a:gd name="connsiteX3" fmla="*/ 1804735 w 2775779"/>
                    <a:gd name="connsiteY3" fmla="*/ 91272 h 1436362"/>
                    <a:gd name="connsiteX4" fmla="*/ 2128120 w 2775779"/>
                    <a:gd name="connsiteY4" fmla="*/ 113574 h 1436362"/>
                    <a:gd name="connsiteX5" fmla="*/ 2139271 w 2775779"/>
                    <a:gd name="connsiteY5" fmla="*/ 615379 h 1436362"/>
                    <a:gd name="connsiteX6" fmla="*/ 2172725 w 2775779"/>
                    <a:gd name="connsiteY6" fmla="*/ 626531 h 1436362"/>
                    <a:gd name="connsiteX7" fmla="*/ 2719135 w 2775779"/>
                    <a:gd name="connsiteY7" fmla="*/ 648833 h 1436362"/>
                    <a:gd name="connsiteX8" fmla="*/ 2696832 w 2775779"/>
                    <a:gd name="connsiteY8" fmla="*/ 1395965 h 1436362"/>
                    <a:gd name="connsiteX9" fmla="*/ 2351144 w 2775779"/>
                    <a:gd name="connsiteY9" fmla="*/ 1373662 h 1436362"/>
                    <a:gd name="connsiteX10" fmla="*/ 1358686 w 2775779"/>
                    <a:gd name="connsiteY10" fmla="*/ 1340209 h 1436362"/>
                    <a:gd name="connsiteX11" fmla="*/ 1380988 w 2775779"/>
                    <a:gd name="connsiteY11" fmla="*/ 1139487 h 1436362"/>
                    <a:gd name="connsiteX12" fmla="*/ 1414442 w 2775779"/>
                    <a:gd name="connsiteY12" fmla="*/ 570774 h 1436362"/>
                    <a:gd name="connsiteX13" fmla="*/ 18 w 2775779"/>
                    <a:gd name="connsiteY13" fmla="*/ 225784 h 1436362"/>
                    <a:gd name="connsiteX14" fmla="*/ 1567 w 2775779"/>
                    <a:gd name="connsiteY14" fmla="*/ 7096 h 1436362"/>
                    <a:gd name="connsiteX0" fmla="*/ 1567 w 2775779"/>
                    <a:gd name="connsiteY0" fmla="*/ 7096 h 1436362"/>
                    <a:gd name="connsiteX1" fmla="*/ 712767 w 2775779"/>
                    <a:gd name="connsiteY1" fmla="*/ 16621 h 1436362"/>
                    <a:gd name="connsiteX2" fmla="*/ 719582 w 2775779"/>
                    <a:gd name="connsiteY2" fmla="*/ 221370 h 1436362"/>
                    <a:gd name="connsiteX3" fmla="*/ 1804735 w 2775779"/>
                    <a:gd name="connsiteY3" fmla="*/ 91272 h 1436362"/>
                    <a:gd name="connsiteX4" fmla="*/ 2128120 w 2775779"/>
                    <a:gd name="connsiteY4" fmla="*/ 113574 h 1436362"/>
                    <a:gd name="connsiteX5" fmla="*/ 2139271 w 2775779"/>
                    <a:gd name="connsiteY5" fmla="*/ 615379 h 1436362"/>
                    <a:gd name="connsiteX6" fmla="*/ 2172725 w 2775779"/>
                    <a:gd name="connsiteY6" fmla="*/ 626531 h 1436362"/>
                    <a:gd name="connsiteX7" fmla="*/ 2719135 w 2775779"/>
                    <a:gd name="connsiteY7" fmla="*/ 648833 h 1436362"/>
                    <a:gd name="connsiteX8" fmla="*/ 2696832 w 2775779"/>
                    <a:gd name="connsiteY8" fmla="*/ 1395965 h 1436362"/>
                    <a:gd name="connsiteX9" fmla="*/ 2351144 w 2775779"/>
                    <a:gd name="connsiteY9" fmla="*/ 1373662 h 1436362"/>
                    <a:gd name="connsiteX10" fmla="*/ 1358686 w 2775779"/>
                    <a:gd name="connsiteY10" fmla="*/ 1340209 h 1436362"/>
                    <a:gd name="connsiteX11" fmla="*/ 1380988 w 2775779"/>
                    <a:gd name="connsiteY11" fmla="*/ 1139487 h 1436362"/>
                    <a:gd name="connsiteX12" fmla="*/ 1414442 w 2775779"/>
                    <a:gd name="connsiteY12" fmla="*/ 570774 h 1436362"/>
                    <a:gd name="connsiteX13" fmla="*/ 18 w 2775779"/>
                    <a:gd name="connsiteY13" fmla="*/ 225784 h 1436362"/>
                    <a:gd name="connsiteX14" fmla="*/ 1567 w 2775779"/>
                    <a:gd name="connsiteY14" fmla="*/ 7096 h 1436362"/>
                    <a:gd name="connsiteX0" fmla="*/ 1567 w 2775779"/>
                    <a:gd name="connsiteY0" fmla="*/ 7096 h 1436362"/>
                    <a:gd name="connsiteX1" fmla="*/ 712767 w 2775779"/>
                    <a:gd name="connsiteY1" fmla="*/ 16621 h 1436362"/>
                    <a:gd name="connsiteX2" fmla="*/ 719582 w 2775779"/>
                    <a:gd name="connsiteY2" fmla="*/ 221370 h 1436362"/>
                    <a:gd name="connsiteX3" fmla="*/ 1804735 w 2775779"/>
                    <a:gd name="connsiteY3" fmla="*/ 91272 h 1436362"/>
                    <a:gd name="connsiteX4" fmla="*/ 2128120 w 2775779"/>
                    <a:gd name="connsiteY4" fmla="*/ 113574 h 1436362"/>
                    <a:gd name="connsiteX5" fmla="*/ 2139271 w 2775779"/>
                    <a:gd name="connsiteY5" fmla="*/ 615379 h 1436362"/>
                    <a:gd name="connsiteX6" fmla="*/ 2172725 w 2775779"/>
                    <a:gd name="connsiteY6" fmla="*/ 626531 h 1436362"/>
                    <a:gd name="connsiteX7" fmla="*/ 2719135 w 2775779"/>
                    <a:gd name="connsiteY7" fmla="*/ 648833 h 1436362"/>
                    <a:gd name="connsiteX8" fmla="*/ 2696832 w 2775779"/>
                    <a:gd name="connsiteY8" fmla="*/ 1395965 h 1436362"/>
                    <a:gd name="connsiteX9" fmla="*/ 2351144 w 2775779"/>
                    <a:gd name="connsiteY9" fmla="*/ 1373662 h 1436362"/>
                    <a:gd name="connsiteX10" fmla="*/ 1358686 w 2775779"/>
                    <a:gd name="connsiteY10" fmla="*/ 1340209 h 1436362"/>
                    <a:gd name="connsiteX11" fmla="*/ 1380988 w 2775779"/>
                    <a:gd name="connsiteY11" fmla="*/ 1139487 h 1436362"/>
                    <a:gd name="connsiteX12" fmla="*/ 1414442 w 2775779"/>
                    <a:gd name="connsiteY12" fmla="*/ 570774 h 1436362"/>
                    <a:gd name="connsiteX13" fmla="*/ 18 w 2775779"/>
                    <a:gd name="connsiteY13" fmla="*/ 225784 h 1436362"/>
                    <a:gd name="connsiteX14" fmla="*/ 1567 w 2775779"/>
                    <a:gd name="connsiteY14" fmla="*/ 7096 h 1436362"/>
                    <a:gd name="connsiteX0" fmla="*/ 1567 w 2775779"/>
                    <a:gd name="connsiteY0" fmla="*/ 7096 h 1436362"/>
                    <a:gd name="connsiteX1" fmla="*/ 712767 w 2775779"/>
                    <a:gd name="connsiteY1" fmla="*/ 16621 h 1436362"/>
                    <a:gd name="connsiteX2" fmla="*/ 719582 w 2775779"/>
                    <a:gd name="connsiteY2" fmla="*/ 221370 h 1436362"/>
                    <a:gd name="connsiteX3" fmla="*/ 1804735 w 2775779"/>
                    <a:gd name="connsiteY3" fmla="*/ 91272 h 1436362"/>
                    <a:gd name="connsiteX4" fmla="*/ 2128120 w 2775779"/>
                    <a:gd name="connsiteY4" fmla="*/ 113574 h 1436362"/>
                    <a:gd name="connsiteX5" fmla="*/ 2139271 w 2775779"/>
                    <a:gd name="connsiteY5" fmla="*/ 615379 h 1436362"/>
                    <a:gd name="connsiteX6" fmla="*/ 2172725 w 2775779"/>
                    <a:gd name="connsiteY6" fmla="*/ 626531 h 1436362"/>
                    <a:gd name="connsiteX7" fmla="*/ 2719135 w 2775779"/>
                    <a:gd name="connsiteY7" fmla="*/ 648833 h 1436362"/>
                    <a:gd name="connsiteX8" fmla="*/ 2696832 w 2775779"/>
                    <a:gd name="connsiteY8" fmla="*/ 1395965 h 1436362"/>
                    <a:gd name="connsiteX9" fmla="*/ 2351144 w 2775779"/>
                    <a:gd name="connsiteY9" fmla="*/ 1373662 h 1436362"/>
                    <a:gd name="connsiteX10" fmla="*/ 1358686 w 2775779"/>
                    <a:gd name="connsiteY10" fmla="*/ 1340209 h 1436362"/>
                    <a:gd name="connsiteX11" fmla="*/ 1380988 w 2775779"/>
                    <a:gd name="connsiteY11" fmla="*/ 1139487 h 1436362"/>
                    <a:gd name="connsiteX12" fmla="*/ 1414442 w 2775779"/>
                    <a:gd name="connsiteY12" fmla="*/ 570774 h 1436362"/>
                    <a:gd name="connsiteX13" fmla="*/ 18 w 2775779"/>
                    <a:gd name="connsiteY13" fmla="*/ 225784 h 1436362"/>
                    <a:gd name="connsiteX14" fmla="*/ 1567 w 2775779"/>
                    <a:gd name="connsiteY14" fmla="*/ 7096 h 1436362"/>
                    <a:gd name="connsiteX0" fmla="*/ 1567 w 2775779"/>
                    <a:gd name="connsiteY0" fmla="*/ 0 h 1429266"/>
                    <a:gd name="connsiteX1" fmla="*/ 712767 w 2775779"/>
                    <a:gd name="connsiteY1" fmla="*/ 9525 h 1429266"/>
                    <a:gd name="connsiteX2" fmla="*/ 719582 w 2775779"/>
                    <a:gd name="connsiteY2" fmla="*/ 214274 h 1429266"/>
                    <a:gd name="connsiteX3" fmla="*/ 1804735 w 2775779"/>
                    <a:gd name="connsiteY3" fmla="*/ 84176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804735 w 2775779"/>
                    <a:gd name="connsiteY3" fmla="*/ 84176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804735 w 2775779"/>
                    <a:gd name="connsiteY3" fmla="*/ 84176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804735 w 2775779"/>
                    <a:gd name="connsiteY3" fmla="*/ 84176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363517 w 2775779"/>
                    <a:gd name="connsiteY12" fmla="*/ 2207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363517 w 2775779"/>
                    <a:gd name="connsiteY12" fmla="*/ 2207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363517 w 2775779"/>
                    <a:gd name="connsiteY12" fmla="*/ 2207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363517 w 2775779"/>
                    <a:gd name="connsiteY12" fmla="*/ 2207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355463 w 2775779"/>
                    <a:gd name="connsiteY11" fmla="*/ 440241 h 1429266"/>
                    <a:gd name="connsiteX12" fmla="*/ 363517 w 2775779"/>
                    <a:gd name="connsiteY12" fmla="*/ 2207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355463 w 2775779"/>
                    <a:gd name="connsiteY11" fmla="*/ 440241 h 1429266"/>
                    <a:gd name="connsiteX12" fmla="*/ 363517 w 2775779"/>
                    <a:gd name="connsiteY12" fmla="*/ 220778 h 1429266"/>
                    <a:gd name="connsiteX13" fmla="*/ 18 w 2775779"/>
                    <a:gd name="connsiteY13" fmla="*/ 218688 h 1429266"/>
                    <a:gd name="connsiteX14" fmla="*/ 1567 w 2775779"/>
                    <a:gd name="connsiteY14" fmla="*/ 0 h 1429266"/>
                    <a:gd name="connsiteX0" fmla="*/ 17656 w 2791868"/>
                    <a:gd name="connsiteY0" fmla="*/ 0 h 1475306"/>
                    <a:gd name="connsiteX1" fmla="*/ 728856 w 2791868"/>
                    <a:gd name="connsiteY1" fmla="*/ 9525 h 1475306"/>
                    <a:gd name="connsiteX2" fmla="*/ 735671 w 2791868"/>
                    <a:gd name="connsiteY2" fmla="*/ 214274 h 1475306"/>
                    <a:gd name="connsiteX3" fmla="*/ 1087399 w 2791868"/>
                    <a:gd name="connsiteY3" fmla="*/ 214351 h 1475306"/>
                    <a:gd name="connsiteX4" fmla="*/ 2144209 w 2791868"/>
                    <a:gd name="connsiteY4" fmla="*/ 106478 h 1475306"/>
                    <a:gd name="connsiteX5" fmla="*/ 2155360 w 2791868"/>
                    <a:gd name="connsiteY5" fmla="*/ 608283 h 1475306"/>
                    <a:gd name="connsiteX6" fmla="*/ 2188814 w 2791868"/>
                    <a:gd name="connsiteY6" fmla="*/ 619435 h 1475306"/>
                    <a:gd name="connsiteX7" fmla="*/ 2735224 w 2791868"/>
                    <a:gd name="connsiteY7" fmla="*/ 641737 h 1475306"/>
                    <a:gd name="connsiteX8" fmla="*/ 2712921 w 2791868"/>
                    <a:gd name="connsiteY8" fmla="*/ 1388869 h 1475306"/>
                    <a:gd name="connsiteX9" fmla="*/ 2367233 w 2791868"/>
                    <a:gd name="connsiteY9" fmla="*/ 1366566 h 1475306"/>
                    <a:gd name="connsiteX10" fmla="*/ 0 w 2791868"/>
                    <a:gd name="connsiteY10" fmla="*/ 431413 h 1475306"/>
                    <a:gd name="connsiteX11" fmla="*/ 371552 w 2791868"/>
                    <a:gd name="connsiteY11" fmla="*/ 440241 h 1475306"/>
                    <a:gd name="connsiteX12" fmla="*/ 379606 w 2791868"/>
                    <a:gd name="connsiteY12" fmla="*/ 220778 h 1475306"/>
                    <a:gd name="connsiteX13" fmla="*/ 16107 w 2791868"/>
                    <a:gd name="connsiteY13" fmla="*/ 218688 h 1475306"/>
                    <a:gd name="connsiteX14" fmla="*/ 17656 w 2791868"/>
                    <a:gd name="connsiteY14" fmla="*/ 0 h 1475306"/>
                    <a:gd name="connsiteX0" fmla="*/ 100503 w 3014568"/>
                    <a:gd name="connsiteY0" fmla="*/ 0 h 1388869"/>
                    <a:gd name="connsiteX1" fmla="*/ 811703 w 3014568"/>
                    <a:gd name="connsiteY1" fmla="*/ 9525 h 1388869"/>
                    <a:gd name="connsiteX2" fmla="*/ 818518 w 3014568"/>
                    <a:gd name="connsiteY2" fmla="*/ 214274 h 1388869"/>
                    <a:gd name="connsiteX3" fmla="*/ 1170246 w 3014568"/>
                    <a:gd name="connsiteY3" fmla="*/ 214351 h 1388869"/>
                    <a:gd name="connsiteX4" fmla="*/ 2227056 w 3014568"/>
                    <a:gd name="connsiteY4" fmla="*/ 106478 h 1388869"/>
                    <a:gd name="connsiteX5" fmla="*/ 2238207 w 3014568"/>
                    <a:gd name="connsiteY5" fmla="*/ 608283 h 1388869"/>
                    <a:gd name="connsiteX6" fmla="*/ 2271661 w 3014568"/>
                    <a:gd name="connsiteY6" fmla="*/ 619435 h 1388869"/>
                    <a:gd name="connsiteX7" fmla="*/ 2818071 w 3014568"/>
                    <a:gd name="connsiteY7" fmla="*/ 641737 h 1388869"/>
                    <a:gd name="connsiteX8" fmla="*/ 2795768 w 3014568"/>
                    <a:gd name="connsiteY8" fmla="*/ 1388869 h 1388869"/>
                    <a:gd name="connsiteX9" fmla="*/ 103755 w 3014568"/>
                    <a:gd name="connsiteY9" fmla="*/ 642666 h 1388869"/>
                    <a:gd name="connsiteX10" fmla="*/ 82847 w 3014568"/>
                    <a:gd name="connsiteY10" fmla="*/ 431413 h 1388869"/>
                    <a:gd name="connsiteX11" fmla="*/ 454399 w 3014568"/>
                    <a:gd name="connsiteY11" fmla="*/ 440241 h 1388869"/>
                    <a:gd name="connsiteX12" fmla="*/ 462453 w 3014568"/>
                    <a:gd name="connsiteY12" fmla="*/ 220778 h 1388869"/>
                    <a:gd name="connsiteX13" fmla="*/ 98954 w 3014568"/>
                    <a:gd name="connsiteY13" fmla="*/ 218688 h 1388869"/>
                    <a:gd name="connsiteX14" fmla="*/ 100503 w 3014568"/>
                    <a:gd name="connsiteY14" fmla="*/ 0 h 1388869"/>
                    <a:gd name="connsiteX0" fmla="*/ 17656 w 2736108"/>
                    <a:gd name="connsiteY0" fmla="*/ 0 h 751446"/>
                    <a:gd name="connsiteX1" fmla="*/ 728856 w 2736108"/>
                    <a:gd name="connsiteY1" fmla="*/ 9525 h 751446"/>
                    <a:gd name="connsiteX2" fmla="*/ 735671 w 2736108"/>
                    <a:gd name="connsiteY2" fmla="*/ 214274 h 751446"/>
                    <a:gd name="connsiteX3" fmla="*/ 1087399 w 2736108"/>
                    <a:gd name="connsiteY3" fmla="*/ 214351 h 751446"/>
                    <a:gd name="connsiteX4" fmla="*/ 2144209 w 2736108"/>
                    <a:gd name="connsiteY4" fmla="*/ 106478 h 751446"/>
                    <a:gd name="connsiteX5" fmla="*/ 2155360 w 2736108"/>
                    <a:gd name="connsiteY5" fmla="*/ 608283 h 751446"/>
                    <a:gd name="connsiteX6" fmla="*/ 2188814 w 2736108"/>
                    <a:gd name="connsiteY6" fmla="*/ 619435 h 751446"/>
                    <a:gd name="connsiteX7" fmla="*/ 2735224 w 2736108"/>
                    <a:gd name="connsiteY7" fmla="*/ 641737 h 751446"/>
                    <a:gd name="connsiteX8" fmla="*/ 369771 w 2736108"/>
                    <a:gd name="connsiteY8" fmla="*/ 649094 h 751446"/>
                    <a:gd name="connsiteX9" fmla="*/ 20908 w 2736108"/>
                    <a:gd name="connsiteY9" fmla="*/ 642666 h 751446"/>
                    <a:gd name="connsiteX10" fmla="*/ 0 w 2736108"/>
                    <a:gd name="connsiteY10" fmla="*/ 431413 h 751446"/>
                    <a:gd name="connsiteX11" fmla="*/ 371552 w 2736108"/>
                    <a:gd name="connsiteY11" fmla="*/ 440241 h 751446"/>
                    <a:gd name="connsiteX12" fmla="*/ 379606 w 2736108"/>
                    <a:gd name="connsiteY12" fmla="*/ 220778 h 751446"/>
                    <a:gd name="connsiteX13" fmla="*/ 16107 w 2736108"/>
                    <a:gd name="connsiteY13" fmla="*/ 218688 h 751446"/>
                    <a:gd name="connsiteX14" fmla="*/ 17656 w 2736108"/>
                    <a:gd name="connsiteY14" fmla="*/ 0 h 751446"/>
                    <a:gd name="connsiteX0" fmla="*/ 17656 w 2736108"/>
                    <a:gd name="connsiteY0" fmla="*/ 0 h 751446"/>
                    <a:gd name="connsiteX1" fmla="*/ 728856 w 2736108"/>
                    <a:gd name="connsiteY1" fmla="*/ 9525 h 751446"/>
                    <a:gd name="connsiteX2" fmla="*/ 735671 w 2736108"/>
                    <a:gd name="connsiteY2" fmla="*/ 214274 h 751446"/>
                    <a:gd name="connsiteX3" fmla="*/ 1087399 w 2736108"/>
                    <a:gd name="connsiteY3" fmla="*/ 214351 h 751446"/>
                    <a:gd name="connsiteX4" fmla="*/ 1109159 w 2736108"/>
                    <a:gd name="connsiteY4" fmla="*/ 427153 h 751446"/>
                    <a:gd name="connsiteX5" fmla="*/ 2155360 w 2736108"/>
                    <a:gd name="connsiteY5" fmla="*/ 608283 h 751446"/>
                    <a:gd name="connsiteX6" fmla="*/ 2188814 w 2736108"/>
                    <a:gd name="connsiteY6" fmla="*/ 619435 h 751446"/>
                    <a:gd name="connsiteX7" fmla="*/ 2735224 w 2736108"/>
                    <a:gd name="connsiteY7" fmla="*/ 641737 h 751446"/>
                    <a:gd name="connsiteX8" fmla="*/ 369771 w 2736108"/>
                    <a:gd name="connsiteY8" fmla="*/ 649094 h 751446"/>
                    <a:gd name="connsiteX9" fmla="*/ 20908 w 2736108"/>
                    <a:gd name="connsiteY9" fmla="*/ 642666 h 751446"/>
                    <a:gd name="connsiteX10" fmla="*/ 0 w 2736108"/>
                    <a:gd name="connsiteY10" fmla="*/ 431413 h 751446"/>
                    <a:gd name="connsiteX11" fmla="*/ 371552 w 2736108"/>
                    <a:gd name="connsiteY11" fmla="*/ 440241 h 751446"/>
                    <a:gd name="connsiteX12" fmla="*/ 379606 w 2736108"/>
                    <a:gd name="connsiteY12" fmla="*/ 220778 h 751446"/>
                    <a:gd name="connsiteX13" fmla="*/ 16107 w 2736108"/>
                    <a:gd name="connsiteY13" fmla="*/ 218688 h 751446"/>
                    <a:gd name="connsiteX14" fmla="*/ 17656 w 2736108"/>
                    <a:gd name="connsiteY14" fmla="*/ 0 h 751446"/>
                    <a:gd name="connsiteX0" fmla="*/ 17656 w 2736108"/>
                    <a:gd name="connsiteY0" fmla="*/ 0 h 751446"/>
                    <a:gd name="connsiteX1" fmla="*/ 728856 w 2736108"/>
                    <a:gd name="connsiteY1" fmla="*/ 9525 h 751446"/>
                    <a:gd name="connsiteX2" fmla="*/ 735671 w 2736108"/>
                    <a:gd name="connsiteY2" fmla="*/ 214274 h 751446"/>
                    <a:gd name="connsiteX3" fmla="*/ 1087399 w 2736108"/>
                    <a:gd name="connsiteY3" fmla="*/ 214351 h 751446"/>
                    <a:gd name="connsiteX4" fmla="*/ 1109159 w 2736108"/>
                    <a:gd name="connsiteY4" fmla="*/ 427153 h 751446"/>
                    <a:gd name="connsiteX5" fmla="*/ 726610 w 2736108"/>
                    <a:gd name="connsiteY5" fmla="*/ 430483 h 751446"/>
                    <a:gd name="connsiteX6" fmla="*/ 2188814 w 2736108"/>
                    <a:gd name="connsiteY6" fmla="*/ 619435 h 751446"/>
                    <a:gd name="connsiteX7" fmla="*/ 2735224 w 2736108"/>
                    <a:gd name="connsiteY7" fmla="*/ 641737 h 751446"/>
                    <a:gd name="connsiteX8" fmla="*/ 369771 w 2736108"/>
                    <a:gd name="connsiteY8" fmla="*/ 649094 h 751446"/>
                    <a:gd name="connsiteX9" fmla="*/ 20908 w 2736108"/>
                    <a:gd name="connsiteY9" fmla="*/ 642666 h 751446"/>
                    <a:gd name="connsiteX10" fmla="*/ 0 w 2736108"/>
                    <a:gd name="connsiteY10" fmla="*/ 431413 h 751446"/>
                    <a:gd name="connsiteX11" fmla="*/ 371552 w 2736108"/>
                    <a:gd name="connsiteY11" fmla="*/ 440241 h 751446"/>
                    <a:gd name="connsiteX12" fmla="*/ 379606 w 2736108"/>
                    <a:gd name="connsiteY12" fmla="*/ 220778 h 751446"/>
                    <a:gd name="connsiteX13" fmla="*/ 16107 w 2736108"/>
                    <a:gd name="connsiteY13" fmla="*/ 218688 h 751446"/>
                    <a:gd name="connsiteX14" fmla="*/ 17656 w 2736108"/>
                    <a:gd name="connsiteY14" fmla="*/ 0 h 751446"/>
                    <a:gd name="connsiteX0" fmla="*/ 17656 w 2736108"/>
                    <a:gd name="connsiteY0" fmla="*/ 0 h 1072164"/>
                    <a:gd name="connsiteX1" fmla="*/ 728856 w 2736108"/>
                    <a:gd name="connsiteY1" fmla="*/ 9525 h 1072164"/>
                    <a:gd name="connsiteX2" fmla="*/ 735671 w 2736108"/>
                    <a:gd name="connsiteY2" fmla="*/ 214274 h 1072164"/>
                    <a:gd name="connsiteX3" fmla="*/ 1087399 w 2736108"/>
                    <a:gd name="connsiteY3" fmla="*/ 214351 h 1072164"/>
                    <a:gd name="connsiteX4" fmla="*/ 1109159 w 2736108"/>
                    <a:gd name="connsiteY4" fmla="*/ 427153 h 1072164"/>
                    <a:gd name="connsiteX5" fmla="*/ 726610 w 2736108"/>
                    <a:gd name="connsiteY5" fmla="*/ 430483 h 1072164"/>
                    <a:gd name="connsiteX6" fmla="*/ 731489 w 2736108"/>
                    <a:gd name="connsiteY6" fmla="*/ 1070285 h 1072164"/>
                    <a:gd name="connsiteX7" fmla="*/ 2735224 w 2736108"/>
                    <a:gd name="connsiteY7" fmla="*/ 641737 h 1072164"/>
                    <a:gd name="connsiteX8" fmla="*/ 369771 w 2736108"/>
                    <a:gd name="connsiteY8" fmla="*/ 649094 h 1072164"/>
                    <a:gd name="connsiteX9" fmla="*/ 20908 w 2736108"/>
                    <a:gd name="connsiteY9" fmla="*/ 642666 h 1072164"/>
                    <a:gd name="connsiteX10" fmla="*/ 0 w 2736108"/>
                    <a:gd name="connsiteY10" fmla="*/ 431413 h 1072164"/>
                    <a:gd name="connsiteX11" fmla="*/ 371552 w 2736108"/>
                    <a:gd name="connsiteY11" fmla="*/ 440241 h 1072164"/>
                    <a:gd name="connsiteX12" fmla="*/ 379606 w 2736108"/>
                    <a:gd name="connsiteY12" fmla="*/ 220778 h 1072164"/>
                    <a:gd name="connsiteX13" fmla="*/ 16107 w 2736108"/>
                    <a:gd name="connsiteY13" fmla="*/ 218688 h 1072164"/>
                    <a:gd name="connsiteX14" fmla="*/ 17656 w 2736108"/>
                    <a:gd name="connsiteY14" fmla="*/ 0 h 1072164"/>
                    <a:gd name="connsiteX0" fmla="*/ 17656 w 1109190"/>
                    <a:gd name="connsiteY0" fmla="*/ 0 h 1143216"/>
                    <a:gd name="connsiteX1" fmla="*/ 728856 w 1109190"/>
                    <a:gd name="connsiteY1" fmla="*/ 9525 h 1143216"/>
                    <a:gd name="connsiteX2" fmla="*/ 735671 w 1109190"/>
                    <a:gd name="connsiteY2" fmla="*/ 214274 h 1143216"/>
                    <a:gd name="connsiteX3" fmla="*/ 1087399 w 1109190"/>
                    <a:gd name="connsiteY3" fmla="*/ 214351 h 1143216"/>
                    <a:gd name="connsiteX4" fmla="*/ 1109159 w 1109190"/>
                    <a:gd name="connsiteY4" fmla="*/ 427153 h 1143216"/>
                    <a:gd name="connsiteX5" fmla="*/ 726610 w 1109190"/>
                    <a:gd name="connsiteY5" fmla="*/ 430483 h 1143216"/>
                    <a:gd name="connsiteX6" fmla="*/ 731489 w 1109190"/>
                    <a:gd name="connsiteY6" fmla="*/ 1070285 h 1143216"/>
                    <a:gd name="connsiteX7" fmla="*/ 1093749 w 1109190"/>
                    <a:gd name="connsiteY7" fmla="*/ 1086237 h 1143216"/>
                    <a:gd name="connsiteX8" fmla="*/ 369771 w 1109190"/>
                    <a:gd name="connsiteY8" fmla="*/ 649094 h 1143216"/>
                    <a:gd name="connsiteX9" fmla="*/ 20908 w 1109190"/>
                    <a:gd name="connsiteY9" fmla="*/ 642666 h 1143216"/>
                    <a:gd name="connsiteX10" fmla="*/ 0 w 1109190"/>
                    <a:gd name="connsiteY10" fmla="*/ 431413 h 1143216"/>
                    <a:gd name="connsiteX11" fmla="*/ 371552 w 1109190"/>
                    <a:gd name="connsiteY11" fmla="*/ 440241 h 1143216"/>
                    <a:gd name="connsiteX12" fmla="*/ 379606 w 1109190"/>
                    <a:gd name="connsiteY12" fmla="*/ 220778 h 1143216"/>
                    <a:gd name="connsiteX13" fmla="*/ 16107 w 1109190"/>
                    <a:gd name="connsiteY13" fmla="*/ 218688 h 1143216"/>
                    <a:gd name="connsiteX14" fmla="*/ 17656 w 1109190"/>
                    <a:gd name="connsiteY14" fmla="*/ 0 h 1143216"/>
                    <a:gd name="connsiteX0" fmla="*/ 17656 w 1109190"/>
                    <a:gd name="connsiteY0" fmla="*/ 0 h 1143216"/>
                    <a:gd name="connsiteX1" fmla="*/ 728856 w 1109190"/>
                    <a:gd name="connsiteY1" fmla="*/ 9525 h 1143216"/>
                    <a:gd name="connsiteX2" fmla="*/ 735671 w 1109190"/>
                    <a:gd name="connsiteY2" fmla="*/ 214274 h 1143216"/>
                    <a:gd name="connsiteX3" fmla="*/ 1087399 w 1109190"/>
                    <a:gd name="connsiteY3" fmla="*/ 214351 h 1143216"/>
                    <a:gd name="connsiteX4" fmla="*/ 1109159 w 1109190"/>
                    <a:gd name="connsiteY4" fmla="*/ 427153 h 1143216"/>
                    <a:gd name="connsiteX5" fmla="*/ 726610 w 1109190"/>
                    <a:gd name="connsiteY5" fmla="*/ 430483 h 1143216"/>
                    <a:gd name="connsiteX6" fmla="*/ 731489 w 1109190"/>
                    <a:gd name="connsiteY6" fmla="*/ 1070285 h 1143216"/>
                    <a:gd name="connsiteX7" fmla="*/ 1093749 w 1109190"/>
                    <a:gd name="connsiteY7" fmla="*/ 1086237 h 1143216"/>
                    <a:gd name="connsiteX8" fmla="*/ 369771 w 1109190"/>
                    <a:gd name="connsiteY8" fmla="*/ 649094 h 1143216"/>
                    <a:gd name="connsiteX9" fmla="*/ 20908 w 1109190"/>
                    <a:gd name="connsiteY9" fmla="*/ 642666 h 1143216"/>
                    <a:gd name="connsiteX10" fmla="*/ 0 w 1109190"/>
                    <a:gd name="connsiteY10" fmla="*/ 431413 h 1143216"/>
                    <a:gd name="connsiteX11" fmla="*/ 371552 w 1109190"/>
                    <a:gd name="connsiteY11" fmla="*/ 440241 h 1143216"/>
                    <a:gd name="connsiteX12" fmla="*/ 379606 w 1109190"/>
                    <a:gd name="connsiteY12" fmla="*/ 220778 h 1143216"/>
                    <a:gd name="connsiteX13" fmla="*/ 16107 w 1109190"/>
                    <a:gd name="connsiteY13" fmla="*/ 218688 h 1143216"/>
                    <a:gd name="connsiteX14" fmla="*/ 17656 w 1109190"/>
                    <a:gd name="connsiteY14" fmla="*/ 0 h 1143216"/>
                    <a:gd name="connsiteX0" fmla="*/ 17656 w 1109190"/>
                    <a:gd name="connsiteY0" fmla="*/ 0 h 1143216"/>
                    <a:gd name="connsiteX1" fmla="*/ 728856 w 1109190"/>
                    <a:gd name="connsiteY1" fmla="*/ 9525 h 1143216"/>
                    <a:gd name="connsiteX2" fmla="*/ 735671 w 1109190"/>
                    <a:gd name="connsiteY2" fmla="*/ 214274 h 1143216"/>
                    <a:gd name="connsiteX3" fmla="*/ 1087399 w 1109190"/>
                    <a:gd name="connsiteY3" fmla="*/ 214351 h 1143216"/>
                    <a:gd name="connsiteX4" fmla="*/ 1109159 w 1109190"/>
                    <a:gd name="connsiteY4" fmla="*/ 427153 h 1143216"/>
                    <a:gd name="connsiteX5" fmla="*/ 726610 w 1109190"/>
                    <a:gd name="connsiteY5" fmla="*/ 430483 h 1143216"/>
                    <a:gd name="connsiteX6" fmla="*/ 731489 w 1109190"/>
                    <a:gd name="connsiteY6" fmla="*/ 1070285 h 1143216"/>
                    <a:gd name="connsiteX7" fmla="*/ 1093749 w 1109190"/>
                    <a:gd name="connsiteY7" fmla="*/ 1086237 h 1143216"/>
                    <a:gd name="connsiteX8" fmla="*/ 369771 w 1109190"/>
                    <a:gd name="connsiteY8" fmla="*/ 649094 h 1143216"/>
                    <a:gd name="connsiteX9" fmla="*/ 20908 w 1109190"/>
                    <a:gd name="connsiteY9" fmla="*/ 642666 h 1143216"/>
                    <a:gd name="connsiteX10" fmla="*/ 0 w 1109190"/>
                    <a:gd name="connsiteY10" fmla="*/ 431413 h 1143216"/>
                    <a:gd name="connsiteX11" fmla="*/ 371552 w 1109190"/>
                    <a:gd name="connsiteY11" fmla="*/ 440241 h 1143216"/>
                    <a:gd name="connsiteX12" fmla="*/ 379606 w 1109190"/>
                    <a:gd name="connsiteY12" fmla="*/ 220778 h 1143216"/>
                    <a:gd name="connsiteX13" fmla="*/ 16107 w 1109190"/>
                    <a:gd name="connsiteY13" fmla="*/ 218688 h 1143216"/>
                    <a:gd name="connsiteX14" fmla="*/ 17656 w 1109190"/>
                    <a:gd name="connsiteY14" fmla="*/ 0 h 1143216"/>
                    <a:gd name="connsiteX0" fmla="*/ 17656 w 1156735"/>
                    <a:gd name="connsiteY0" fmla="*/ 0 h 1122793"/>
                    <a:gd name="connsiteX1" fmla="*/ 728856 w 1156735"/>
                    <a:gd name="connsiteY1" fmla="*/ 9525 h 1122793"/>
                    <a:gd name="connsiteX2" fmla="*/ 735671 w 1156735"/>
                    <a:gd name="connsiteY2" fmla="*/ 214274 h 1122793"/>
                    <a:gd name="connsiteX3" fmla="*/ 1087399 w 1156735"/>
                    <a:gd name="connsiteY3" fmla="*/ 214351 h 1122793"/>
                    <a:gd name="connsiteX4" fmla="*/ 1109159 w 1156735"/>
                    <a:gd name="connsiteY4" fmla="*/ 427153 h 1122793"/>
                    <a:gd name="connsiteX5" fmla="*/ 726610 w 1156735"/>
                    <a:gd name="connsiteY5" fmla="*/ 430483 h 1122793"/>
                    <a:gd name="connsiteX6" fmla="*/ 731489 w 1156735"/>
                    <a:gd name="connsiteY6" fmla="*/ 1070285 h 1122793"/>
                    <a:gd name="connsiteX7" fmla="*/ 1093749 w 1156735"/>
                    <a:gd name="connsiteY7" fmla="*/ 1086237 h 1122793"/>
                    <a:gd name="connsiteX8" fmla="*/ 1083486 w 1156735"/>
                    <a:gd name="connsiteY8" fmla="*/ 1083797 h 1122793"/>
                    <a:gd name="connsiteX9" fmla="*/ 369771 w 1156735"/>
                    <a:gd name="connsiteY9" fmla="*/ 649094 h 1122793"/>
                    <a:gd name="connsiteX10" fmla="*/ 20908 w 1156735"/>
                    <a:gd name="connsiteY10" fmla="*/ 642666 h 1122793"/>
                    <a:gd name="connsiteX11" fmla="*/ 0 w 1156735"/>
                    <a:gd name="connsiteY11" fmla="*/ 431413 h 1122793"/>
                    <a:gd name="connsiteX12" fmla="*/ 371552 w 1156735"/>
                    <a:gd name="connsiteY12" fmla="*/ 440241 h 1122793"/>
                    <a:gd name="connsiteX13" fmla="*/ 379606 w 1156735"/>
                    <a:gd name="connsiteY13" fmla="*/ 220778 h 1122793"/>
                    <a:gd name="connsiteX14" fmla="*/ 16107 w 1156735"/>
                    <a:gd name="connsiteY14" fmla="*/ 218688 h 1122793"/>
                    <a:gd name="connsiteX15" fmla="*/ 17656 w 1156735"/>
                    <a:gd name="connsiteY15" fmla="*/ 0 h 1122793"/>
                    <a:gd name="connsiteX0" fmla="*/ 17656 w 1158602"/>
                    <a:gd name="connsiteY0" fmla="*/ 0 h 1311644"/>
                    <a:gd name="connsiteX1" fmla="*/ 728856 w 1158602"/>
                    <a:gd name="connsiteY1" fmla="*/ 9525 h 1311644"/>
                    <a:gd name="connsiteX2" fmla="*/ 735671 w 1158602"/>
                    <a:gd name="connsiteY2" fmla="*/ 214274 h 1311644"/>
                    <a:gd name="connsiteX3" fmla="*/ 1087399 w 1158602"/>
                    <a:gd name="connsiteY3" fmla="*/ 214351 h 1311644"/>
                    <a:gd name="connsiteX4" fmla="*/ 1109159 w 1158602"/>
                    <a:gd name="connsiteY4" fmla="*/ 427153 h 1311644"/>
                    <a:gd name="connsiteX5" fmla="*/ 726610 w 1158602"/>
                    <a:gd name="connsiteY5" fmla="*/ 430483 h 1311644"/>
                    <a:gd name="connsiteX6" fmla="*/ 731489 w 1158602"/>
                    <a:gd name="connsiteY6" fmla="*/ 1070285 h 1311644"/>
                    <a:gd name="connsiteX7" fmla="*/ 1093749 w 1158602"/>
                    <a:gd name="connsiteY7" fmla="*/ 1086237 h 1311644"/>
                    <a:gd name="connsiteX8" fmla="*/ 1086661 w 1158602"/>
                    <a:gd name="connsiteY8" fmla="*/ 1299697 h 1311644"/>
                    <a:gd name="connsiteX9" fmla="*/ 369771 w 1158602"/>
                    <a:gd name="connsiteY9" fmla="*/ 649094 h 1311644"/>
                    <a:gd name="connsiteX10" fmla="*/ 20908 w 1158602"/>
                    <a:gd name="connsiteY10" fmla="*/ 642666 h 1311644"/>
                    <a:gd name="connsiteX11" fmla="*/ 0 w 1158602"/>
                    <a:gd name="connsiteY11" fmla="*/ 431413 h 1311644"/>
                    <a:gd name="connsiteX12" fmla="*/ 371552 w 1158602"/>
                    <a:gd name="connsiteY12" fmla="*/ 440241 h 1311644"/>
                    <a:gd name="connsiteX13" fmla="*/ 379606 w 1158602"/>
                    <a:gd name="connsiteY13" fmla="*/ 220778 h 1311644"/>
                    <a:gd name="connsiteX14" fmla="*/ 16107 w 1158602"/>
                    <a:gd name="connsiteY14" fmla="*/ 218688 h 1311644"/>
                    <a:gd name="connsiteX15" fmla="*/ 17656 w 1158602"/>
                    <a:gd name="connsiteY15" fmla="*/ 0 h 1311644"/>
                    <a:gd name="connsiteX0" fmla="*/ 17656 w 1141986"/>
                    <a:gd name="connsiteY0" fmla="*/ 0 h 1356807"/>
                    <a:gd name="connsiteX1" fmla="*/ 728856 w 1141986"/>
                    <a:gd name="connsiteY1" fmla="*/ 9525 h 1356807"/>
                    <a:gd name="connsiteX2" fmla="*/ 735671 w 1141986"/>
                    <a:gd name="connsiteY2" fmla="*/ 214274 h 1356807"/>
                    <a:gd name="connsiteX3" fmla="*/ 1087399 w 1141986"/>
                    <a:gd name="connsiteY3" fmla="*/ 214351 h 1356807"/>
                    <a:gd name="connsiteX4" fmla="*/ 1109159 w 1141986"/>
                    <a:gd name="connsiteY4" fmla="*/ 427153 h 1356807"/>
                    <a:gd name="connsiteX5" fmla="*/ 726610 w 1141986"/>
                    <a:gd name="connsiteY5" fmla="*/ 430483 h 1356807"/>
                    <a:gd name="connsiteX6" fmla="*/ 731489 w 1141986"/>
                    <a:gd name="connsiteY6" fmla="*/ 1070285 h 1356807"/>
                    <a:gd name="connsiteX7" fmla="*/ 1093749 w 1141986"/>
                    <a:gd name="connsiteY7" fmla="*/ 1086237 h 1356807"/>
                    <a:gd name="connsiteX8" fmla="*/ 1086661 w 1141986"/>
                    <a:gd name="connsiteY8" fmla="*/ 1299697 h 1356807"/>
                    <a:gd name="connsiteX9" fmla="*/ 1089835 w 1141986"/>
                    <a:gd name="connsiteY9" fmla="*/ 1299697 h 1356807"/>
                    <a:gd name="connsiteX10" fmla="*/ 369771 w 1141986"/>
                    <a:gd name="connsiteY10" fmla="*/ 649094 h 1356807"/>
                    <a:gd name="connsiteX11" fmla="*/ 20908 w 1141986"/>
                    <a:gd name="connsiteY11" fmla="*/ 642666 h 1356807"/>
                    <a:gd name="connsiteX12" fmla="*/ 0 w 1141986"/>
                    <a:gd name="connsiteY12" fmla="*/ 431413 h 1356807"/>
                    <a:gd name="connsiteX13" fmla="*/ 371552 w 1141986"/>
                    <a:gd name="connsiteY13" fmla="*/ 440241 h 1356807"/>
                    <a:gd name="connsiteX14" fmla="*/ 379606 w 1141986"/>
                    <a:gd name="connsiteY14" fmla="*/ 220778 h 1356807"/>
                    <a:gd name="connsiteX15" fmla="*/ 16107 w 1141986"/>
                    <a:gd name="connsiteY15" fmla="*/ 218688 h 1356807"/>
                    <a:gd name="connsiteX16" fmla="*/ 17656 w 1141986"/>
                    <a:gd name="connsiteY16" fmla="*/ 0 h 1356807"/>
                    <a:gd name="connsiteX0" fmla="*/ 17656 w 1118233"/>
                    <a:gd name="connsiteY0" fmla="*/ 0 h 1365465"/>
                    <a:gd name="connsiteX1" fmla="*/ 728856 w 1118233"/>
                    <a:gd name="connsiteY1" fmla="*/ 9525 h 1365465"/>
                    <a:gd name="connsiteX2" fmla="*/ 735671 w 1118233"/>
                    <a:gd name="connsiteY2" fmla="*/ 214274 h 1365465"/>
                    <a:gd name="connsiteX3" fmla="*/ 1087399 w 1118233"/>
                    <a:gd name="connsiteY3" fmla="*/ 214351 h 1365465"/>
                    <a:gd name="connsiteX4" fmla="*/ 1109159 w 1118233"/>
                    <a:gd name="connsiteY4" fmla="*/ 427153 h 1365465"/>
                    <a:gd name="connsiteX5" fmla="*/ 726610 w 1118233"/>
                    <a:gd name="connsiteY5" fmla="*/ 430483 h 1365465"/>
                    <a:gd name="connsiteX6" fmla="*/ 731489 w 1118233"/>
                    <a:gd name="connsiteY6" fmla="*/ 1070285 h 1365465"/>
                    <a:gd name="connsiteX7" fmla="*/ 1093749 w 1118233"/>
                    <a:gd name="connsiteY7" fmla="*/ 1086237 h 1365465"/>
                    <a:gd name="connsiteX8" fmla="*/ 1086661 w 1118233"/>
                    <a:gd name="connsiteY8" fmla="*/ 1299697 h 1365465"/>
                    <a:gd name="connsiteX9" fmla="*/ 740585 w 1118233"/>
                    <a:gd name="connsiteY9" fmla="*/ 1312397 h 1365465"/>
                    <a:gd name="connsiteX10" fmla="*/ 369771 w 1118233"/>
                    <a:gd name="connsiteY10" fmla="*/ 649094 h 1365465"/>
                    <a:gd name="connsiteX11" fmla="*/ 20908 w 1118233"/>
                    <a:gd name="connsiteY11" fmla="*/ 642666 h 1365465"/>
                    <a:gd name="connsiteX12" fmla="*/ 0 w 1118233"/>
                    <a:gd name="connsiteY12" fmla="*/ 431413 h 1365465"/>
                    <a:gd name="connsiteX13" fmla="*/ 371552 w 1118233"/>
                    <a:gd name="connsiteY13" fmla="*/ 440241 h 1365465"/>
                    <a:gd name="connsiteX14" fmla="*/ 379606 w 1118233"/>
                    <a:gd name="connsiteY14" fmla="*/ 220778 h 1365465"/>
                    <a:gd name="connsiteX15" fmla="*/ 16107 w 1118233"/>
                    <a:gd name="connsiteY15" fmla="*/ 218688 h 1365465"/>
                    <a:gd name="connsiteX16" fmla="*/ 17656 w 1118233"/>
                    <a:gd name="connsiteY16" fmla="*/ 0 h 1365465"/>
                    <a:gd name="connsiteX0" fmla="*/ 17656 w 1118233"/>
                    <a:gd name="connsiteY0" fmla="*/ 0 h 1345380"/>
                    <a:gd name="connsiteX1" fmla="*/ 728856 w 1118233"/>
                    <a:gd name="connsiteY1" fmla="*/ 9525 h 1345380"/>
                    <a:gd name="connsiteX2" fmla="*/ 735671 w 1118233"/>
                    <a:gd name="connsiteY2" fmla="*/ 214274 h 1345380"/>
                    <a:gd name="connsiteX3" fmla="*/ 1087399 w 1118233"/>
                    <a:gd name="connsiteY3" fmla="*/ 214351 h 1345380"/>
                    <a:gd name="connsiteX4" fmla="*/ 1109159 w 1118233"/>
                    <a:gd name="connsiteY4" fmla="*/ 427153 h 1345380"/>
                    <a:gd name="connsiteX5" fmla="*/ 726610 w 1118233"/>
                    <a:gd name="connsiteY5" fmla="*/ 430483 h 1345380"/>
                    <a:gd name="connsiteX6" fmla="*/ 731489 w 1118233"/>
                    <a:gd name="connsiteY6" fmla="*/ 1070285 h 1345380"/>
                    <a:gd name="connsiteX7" fmla="*/ 1093749 w 1118233"/>
                    <a:gd name="connsiteY7" fmla="*/ 1086237 h 1345380"/>
                    <a:gd name="connsiteX8" fmla="*/ 1086661 w 1118233"/>
                    <a:gd name="connsiteY8" fmla="*/ 1299697 h 1345380"/>
                    <a:gd name="connsiteX9" fmla="*/ 740585 w 1118233"/>
                    <a:gd name="connsiteY9" fmla="*/ 1312397 h 1345380"/>
                    <a:gd name="connsiteX10" fmla="*/ 731061 w 1118233"/>
                    <a:gd name="connsiteY10" fmla="*/ 1290172 h 1345380"/>
                    <a:gd name="connsiteX11" fmla="*/ 369771 w 1118233"/>
                    <a:gd name="connsiteY11" fmla="*/ 649094 h 1345380"/>
                    <a:gd name="connsiteX12" fmla="*/ 20908 w 1118233"/>
                    <a:gd name="connsiteY12" fmla="*/ 642666 h 1345380"/>
                    <a:gd name="connsiteX13" fmla="*/ 0 w 1118233"/>
                    <a:gd name="connsiteY13" fmla="*/ 431413 h 1345380"/>
                    <a:gd name="connsiteX14" fmla="*/ 371552 w 1118233"/>
                    <a:gd name="connsiteY14" fmla="*/ 440241 h 1345380"/>
                    <a:gd name="connsiteX15" fmla="*/ 379606 w 1118233"/>
                    <a:gd name="connsiteY15" fmla="*/ 220778 h 1345380"/>
                    <a:gd name="connsiteX16" fmla="*/ 16107 w 1118233"/>
                    <a:gd name="connsiteY16" fmla="*/ 218688 h 1345380"/>
                    <a:gd name="connsiteX17" fmla="*/ 17656 w 1118233"/>
                    <a:gd name="connsiteY17" fmla="*/ 0 h 1345380"/>
                    <a:gd name="connsiteX0" fmla="*/ 17656 w 1118233"/>
                    <a:gd name="connsiteY0" fmla="*/ 0 h 1542090"/>
                    <a:gd name="connsiteX1" fmla="*/ 728856 w 1118233"/>
                    <a:gd name="connsiteY1" fmla="*/ 9525 h 1542090"/>
                    <a:gd name="connsiteX2" fmla="*/ 735671 w 1118233"/>
                    <a:gd name="connsiteY2" fmla="*/ 214274 h 1542090"/>
                    <a:gd name="connsiteX3" fmla="*/ 1087399 w 1118233"/>
                    <a:gd name="connsiteY3" fmla="*/ 214351 h 1542090"/>
                    <a:gd name="connsiteX4" fmla="*/ 1109159 w 1118233"/>
                    <a:gd name="connsiteY4" fmla="*/ 427153 h 1542090"/>
                    <a:gd name="connsiteX5" fmla="*/ 726610 w 1118233"/>
                    <a:gd name="connsiteY5" fmla="*/ 430483 h 1542090"/>
                    <a:gd name="connsiteX6" fmla="*/ 731489 w 1118233"/>
                    <a:gd name="connsiteY6" fmla="*/ 1070285 h 1542090"/>
                    <a:gd name="connsiteX7" fmla="*/ 1093749 w 1118233"/>
                    <a:gd name="connsiteY7" fmla="*/ 1086237 h 1542090"/>
                    <a:gd name="connsiteX8" fmla="*/ 1086661 w 1118233"/>
                    <a:gd name="connsiteY8" fmla="*/ 1299697 h 1542090"/>
                    <a:gd name="connsiteX9" fmla="*/ 740585 w 1118233"/>
                    <a:gd name="connsiteY9" fmla="*/ 1312397 h 1542090"/>
                    <a:gd name="connsiteX10" fmla="*/ 740586 w 1118233"/>
                    <a:gd name="connsiteY10" fmla="*/ 1518772 h 1542090"/>
                    <a:gd name="connsiteX11" fmla="*/ 369771 w 1118233"/>
                    <a:gd name="connsiteY11" fmla="*/ 649094 h 1542090"/>
                    <a:gd name="connsiteX12" fmla="*/ 20908 w 1118233"/>
                    <a:gd name="connsiteY12" fmla="*/ 642666 h 1542090"/>
                    <a:gd name="connsiteX13" fmla="*/ 0 w 1118233"/>
                    <a:gd name="connsiteY13" fmla="*/ 431413 h 1542090"/>
                    <a:gd name="connsiteX14" fmla="*/ 371552 w 1118233"/>
                    <a:gd name="connsiteY14" fmla="*/ 440241 h 1542090"/>
                    <a:gd name="connsiteX15" fmla="*/ 379606 w 1118233"/>
                    <a:gd name="connsiteY15" fmla="*/ 220778 h 1542090"/>
                    <a:gd name="connsiteX16" fmla="*/ 16107 w 1118233"/>
                    <a:gd name="connsiteY16" fmla="*/ 218688 h 1542090"/>
                    <a:gd name="connsiteX17" fmla="*/ 17656 w 1118233"/>
                    <a:gd name="connsiteY17" fmla="*/ 0 h 1542090"/>
                    <a:gd name="connsiteX0" fmla="*/ 17656 w 1118233"/>
                    <a:gd name="connsiteY0" fmla="*/ 0 h 1586957"/>
                    <a:gd name="connsiteX1" fmla="*/ 728856 w 1118233"/>
                    <a:gd name="connsiteY1" fmla="*/ 9525 h 1586957"/>
                    <a:gd name="connsiteX2" fmla="*/ 735671 w 1118233"/>
                    <a:gd name="connsiteY2" fmla="*/ 214274 h 1586957"/>
                    <a:gd name="connsiteX3" fmla="*/ 1087399 w 1118233"/>
                    <a:gd name="connsiteY3" fmla="*/ 214351 h 1586957"/>
                    <a:gd name="connsiteX4" fmla="*/ 1109159 w 1118233"/>
                    <a:gd name="connsiteY4" fmla="*/ 427153 h 1586957"/>
                    <a:gd name="connsiteX5" fmla="*/ 726610 w 1118233"/>
                    <a:gd name="connsiteY5" fmla="*/ 430483 h 1586957"/>
                    <a:gd name="connsiteX6" fmla="*/ 731489 w 1118233"/>
                    <a:gd name="connsiteY6" fmla="*/ 1070285 h 1586957"/>
                    <a:gd name="connsiteX7" fmla="*/ 1093749 w 1118233"/>
                    <a:gd name="connsiteY7" fmla="*/ 1086237 h 1586957"/>
                    <a:gd name="connsiteX8" fmla="*/ 1086661 w 1118233"/>
                    <a:gd name="connsiteY8" fmla="*/ 1299697 h 1586957"/>
                    <a:gd name="connsiteX9" fmla="*/ 740585 w 1118233"/>
                    <a:gd name="connsiteY9" fmla="*/ 1312397 h 1586957"/>
                    <a:gd name="connsiteX10" fmla="*/ 740586 w 1118233"/>
                    <a:gd name="connsiteY10" fmla="*/ 1518772 h 1586957"/>
                    <a:gd name="connsiteX11" fmla="*/ 731061 w 1118233"/>
                    <a:gd name="connsiteY11" fmla="*/ 1512422 h 1586957"/>
                    <a:gd name="connsiteX12" fmla="*/ 369771 w 1118233"/>
                    <a:gd name="connsiteY12" fmla="*/ 649094 h 1586957"/>
                    <a:gd name="connsiteX13" fmla="*/ 20908 w 1118233"/>
                    <a:gd name="connsiteY13" fmla="*/ 642666 h 1586957"/>
                    <a:gd name="connsiteX14" fmla="*/ 0 w 1118233"/>
                    <a:gd name="connsiteY14" fmla="*/ 431413 h 1586957"/>
                    <a:gd name="connsiteX15" fmla="*/ 371552 w 1118233"/>
                    <a:gd name="connsiteY15" fmla="*/ 440241 h 1586957"/>
                    <a:gd name="connsiteX16" fmla="*/ 379606 w 1118233"/>
                    <a:gd name="connsiteY16" fmla="*/ 220778 h 1586957"/>
                    <a:gd name="connsiteX17" fmla="*/ 16107 w 1118233"/>
                    <a:gd name="connsiteY17" fmla="*/ 218688 h 1586957"/>
                    <a:gd name="connsiteX18" fmla="*/ 17656 w 1118233"/>
                    <a:gd name="connsiteY18" fmla="*/ 0 h 1586957"/>
                    <a:gd name="connsiteX0" fmla="*/ 17656 w 1118233"/>
                    <a:gd name="connsiteY0" fmla="*/ 0 h 1586957"/>
                    <a:gd name="connsiteX1" fmla="*/ 728856 w 1118233"/>
                    <a:gd name="connsiteY1" fmla="*/ 9525 h 1586957"/>
                    <a:gd name="connsiteX2" fmla="*/ 735671 w 1118233"/>
                    <a:gd name="connsiteY2" fmla="*/ 214274 h 1586957"/>
                    <a:gd name="connsiteX3" fmla="*/ 1087399 w 1118233"/>
                    <a:gd name="connsiteY3" fmla="*/ 214351 h 1586957"/>
                    <a:gd name="connsiteX4" fmla="*/ 1109159 w 1118233"/>
                    <a:gd name="connsiteY4" fmla="*/ 427153 h 1586957"/>
                    <a:gd name="connsiteX5" fmla="*/ 726610 w 1118233"/>
                    <a:gd name="connsiteY5" fmla="*/ 430483 h 1586957"/>
                    <a:gd name="connsiteX6" fmla="*/ 731489 w 1118233"/>
                    <a:gd name="connsiteY6" fmla="*/ 1070285 h 1586957"/>
                    <a:gd name="connsiteX7" fmla="*/ 1093749 w 1118233"/>
                    <a:gd name="connsiteY7" fmla="*/ 1086237 h 1586957"/>
                    <a:gd name="connsiteX8" fmla="*/ 1086661 w 1118233"/>
                    <a:gd name="connsiteY8" fmla="*/ 1299697 h 1586957"/>
                    <a:gd name="connsiteX9" fmla="*/ 740585 w 1118233"/>
                    <a:gd name="connsiteY9" fmla="*/ 1312397 h 1586957"/>
                    <a:gd name="connsiteX10" fmla="*/ 740586 w 1118233"/>
                    <a:gd name="connsiteY10" fmla="*/ 1518772 h 1586957"/>
                    <a:gd name="connsiteX11" fmla="*/ 16686 w 1118233"/>
                    <a:gd name="connsiteY11" fmla="*/ 1512422 h 1586957"/>
                    <a:gd name="connsiteX12" fmla="*/ 369771 w 1118233"/>
                    <a:gd name="connsiteY12" fmla="*/ 649094 h 1586957"/>
                    <a:gd name="connsiteX13" fmla="*/ 20908 w 1118233"/>
                    <a:gd name="connsiteY13" fmla="*/ 642666 h 1586957"/>
                    <a:gd name="connsiteX14" fmla="*/ 0 w 1118233"/>
                    <a:gd name="connsiteY14" fmla="*/ 431413 h 1586957"/>
                    <a:gd name="connsiteX15" fmla="*/ 371552 w 1118233"/>
                    <a:gd name="connsiteY15" fmla="*/ 440241 h 1586957"/>
                    <a:gd name="connsiteX16" fmla="*/ 379606 w 1118233"/>
                    <a:gd name="connsiteY16" fmla="*/ 220778 h 1586957"/>
                    <a:gd name="connsiteX17" fmla="*/ 16107 w 1118233"/>
                    <a:gd name="connsiteY17" fmla="*/ 218688 h 1586957"/>
                    <a:gd name="connsiteX18" fmla="*/ 17656 w 1118233"/>
                    <a:gd name="connsiteY18" fmla="*/ 0 h 1586957"/>
                    <a:gd name="connsiteX0" fmla="*/ 66000 w 1166577"/>
                    <a:gd name="connsiteY0" fmla="*/ 0 h 1573671"/>
                    <a:gd name="connsiteX1" fmla="*/ 777200 w 1166577"/>
                    <a:gd name="connsiteY1" fmla="*/ 9525 h 1573671"/>
                    <a:gd name="connsiteX2" fmla="*/ 784015 w 1166577"/>
                    <a:gd name="connsiteY2" fmla="*/ 214274 h 1573671"/>
                    <a:gd name="connsiteX3" fmla="*/ 1135743 w 1166577"/>
                    <a:gd name="connsiteY3" fmla="*/ 214351 h 1573671"/>
                    <a:gd name="connsiteX4" fmla="*/ 1157503 w 1166577"/>
                    <a:gd name="connsiteY4" fmla="*/ 427153 h 1573671"/>
                    <a:gd name="connsiteX5" fmla="*/ 774954 w 1166577"/>
                    <a:gd name="connsiteY5" fmla="*/ 430483 h 1573671"/>
                    <a:gd name="connsiteX6" fmla="*/ 779833 w 1166577"/>
                    <a:gd name="connsiteY6" fmla="*/ 1070285 h 1573671"/>
                    <a:gd name="connsiteX7" fmla="*/ 1142093 w 1166577"/>
                    <a:gd name="connsiteY7" fmla="*/ 1086237 h 1573671"/>
                    <a:gd name="connsiteX8" fmla="*/ 1135005 w 1166577"/>
                    <a:gd name="connsiteY8" fmla="*/ 1299697 h 1573671"/>
                    <a:gd name="connsiteX9" fmla="*/ 788929 w 1166577"/>
                    <a:gd name="connsiteY9" fmla="*/ 1312397 h 1573671"/>
                    <a:gd name="connsiteX10" fmla="*/ 788930 w 1166577"/>
                    <a:gd name="connsiteY10" fmla="*/ 1518772 h 1573671"/>
                    <a:gd name="connsiteX11" fmla="*/ 65030 w 1166577"/>
                    <a:gd name="connsiteY11" fmla="*/ 1512422 h 1573671"/>
                    <a:gd name="connsiteX12" fmla="*/ 74555 w 1166577"/>
                    <a:gd name="connsiteY12" fmla="*/ 1509247 h 1573671"/>
                    <a:gd name="connsiteX13" fmla="*/ 418115 w 1166577"/>
                    <a:gd name="connsiteY13" fmla="*/ 649094 h 1573671"/>
                    <a:gd name="connsiteX14" fmla="*/ 69252 w 1166577"/>
                    <a:gd name="connsiteY14" fmla="*/ 642666 h 1573671"/>
                    <a:gd name="connsiteX15" fmla="*/ 48344 w 1166577"/>
                    <a:gd name="connsiteY15" fmla="*/ 431413 h 1573671"/>
                    <a:gd name="connsiteX16" fmla="*/ 419896 w 1166577"/>
                    <a:gd name="connsiteY16" fmla="*/ 440241 h 1573671"/>
                    <a:gd name="connsiteX17" fmla="*/ 427950 w 1166577"/>
                    <a:gd name="connsiteY17" fmla="*/ 220778 h 1573671"/>
                    <a:gd name="connsiteX18" fmla="*/ 64451 w 1166577"/>
                    <a:gd name="connsiteY18" fmla="*/ 218688 h 1573671"/>
                    <a:gd name="connsiteX19" fmla="*/ 66000 w 1166577"/>
                    <a:gd name="connsiteY19" fmla="*/ 0 h 1573671"/>
                    <a:gd name="connsiteX0" fmla="*/ 72005 w 1172582"/>
                    <a:gd name="connsiteY0" fmla="*/ 0 h 1532402"/>
                    <a:gd name="connsiteX1" fmla="*/ 783205 w 1172582"/>
                    <a:gd name="connsiteY1" fmla="*/ 9525 h 1532402"/>
                    <a:gd name="connsiteX2" fmla="*/ 790020 w 1172582"/>
                    <a:gd name="connsiteY2" fmla="*/ 214274 h 1532402"/>
                    <a:gd name="connsiteX3" fmla="*/ 1141748 w 1172582"/>
                    <a:gd name="connsiteY3" fmla="*/ 214351 h 1532402"/>
                    <a:gd name="connsiteX4" fmla="*/ 1163508 w 1172582"/>
                    <a:gd name="connsiteY4" fmla="*/ 427153 h 1532402"/>
                    <a:gd name="connsiteX5" fmla="*/ 780959 w 1172582"/>
                    <a:gd name="connsiteY5" fmla="*/ 430483 h 1532402"/>
                    <a:gd name="connsiteX6" fmla="*/ 785838 w 1172582"/>
                    <a:gd name="connsiteY6" fmla="*/ 1070285 h 1532402"/>
                    <a:gd name="connsiteX7" fmla="*/ 1148098 w 1172582"/>
                    <a:gd name="connsiteY7" fmla="*/ 1086237 h 1532402"/>
                    <a:gd name="connsiteX8" fmla="*/ 1141010 w 1172582"/>
                    <a:gd name="connsiteY8" fmla="*/ 1299697 h 1532402"/>
                    <a:gd name="connsiteX9" fmla="*/ 794934 w 1172582"/>
                    <a:gd name="connsiteY9" fmla="*/ 1312397 h 1532402"/>
                    <a:gd name="connsiteX10" fmla="*/ 794935 w 1172582"/>
                    <a:gd name="connsiteY10" fmla="*/ 1518772 h 1532402"/>
                    <a:gd name="connsiteX11" fmla="*/ 71035 w 1172582"/>
                    <a:gd name="connsiteY11" fmla="*/ 1512422 h 1532402"/>
                    <a:gd name="connsiteX12" fmla="*/ 64685 w 1172582"/>
                    <a:gd name="connsiteY12" fmla="*/ 1306047 h 1532402"/>
                    <a:gd name="connsiteX13" fmla="*/ 424120 w 1172582"/>
                    <a:gd name="connsiteY13" fmla="*/ 649094 h 1532402"/>
                    <a:gd name="connsiteX14" fmla="*/ 75257 w 1172582"/>
                    <a:gd name="connsiteY14" fmla="*/ 642666 h 1532402"/>
                    <a:gd name="connsiteX15" fmla="*/ 54349 w 1172582"/>
                    <a:gd name="connsiteY15" fmla="*/ 431413 h 1532402"/>
                    <a:gd name="connsiteX16" fmla="*/ 425901 w 1172582"/>
                    <a:gd name="connsiteY16" fmla="*/ 440241 h 1532402"/>
                    <a:gd name="connsiteX17" fmla="*/ 433955 w 1172582"/>
                    <a:gd name="connsiteY17" fmla="*/ 220778 h 1532402"/>
                    <a:gd name="connsiteX18" fmla="*/ 70456 w 1172582"/>
                    <a:gd name="connsiteY18" fmla="*/ 218688 h 1532402"/>
                    <a:gd name="connsiteX19" fmla="*/ 72005 w 1172582"/>
                    <a:gd name="connsiteY19"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54615 w 1156162"/>
                    <a:gd name="connsiteY13" fmla="*/ 1302872 h 1532402"/>
                    <a:gd name="connsiteX14" fmla="*/ 407700 w 1156162"/>
                    <a:gd name="connsiteY14" fmla="*/ 649094 h 1532402"/>
                    <a:gd name="connsiteX15" fmla="*/ 58837 w 1156162"/>
                    <a:gd name="connsiteY15" fmla="*/ 642666 h 1532402"/>
                    <a:gd name="connsiteX16" fmla="*/ 37929 w 1156162"/>
                    <a:gd name="connsiteY16" fmla="*/ 431413 h 1532402"/>
                    <a:gd name="connsiteX17" fmla="*/ 409481 w 1156162"/>
                    <a:gd name="connsiteY17" fmla="*/ 440241 h 1532402"/>
                    <a:gd name="connsiteX18" fmla="*/ 417535 w 1156162"/>
                    <a:gd name="connsiteY18" fmla="*/ 220778 h 1532402"/>
                    <a:gd name="connsiteX19" fmla="*/ 54036 w 1156162"/>
                    <a:gd name="connsiteY19" fmla="*/ 218688 h 1532402"/>
                    <a:gd name="connsiteX20" fmla="*/ 55585 w 1156162"/>
                    <a:gd name="connsiteY20"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07700 w 1156162"/>
                    <a:gd name="connsiteY14" fmla="*/ 649094 h 1532402"/>
                    <a:gd name="connsiteX15" fmla="*/ 58837 w 1156162"/>
                    <a:gd name="connsiteY15" fmla="*/ 642666 h 1532402"/>
                    <a:gd name="connsiteX16" fmla="*/ 37929 w 1156162"/>
                    <a:gd name="connsiteY16" fmla="*/ 431413 h 1532402"/>
                    <a:gd name="connsiteX17" fmla="*/ 409481 w 1156162"/>
                    <a:gd name="connsiteY17" fmla="*/ 440241 h 1532402"/>
                    <a:gd name="connsiteX18" fmla="*/ 417535 w 1156162"/>
                    <a:gd name="connsiteY18" fmla="*/ 220778 h 1532402"/>
                    <a:gd name="connsiteX19" fmla="*/ 54036 w 1156162"/>
                    <a:gd name="connsiteY19" fmla="*/ 218688 h 1532402"/>
                    <a:gd name="connsiteX20" fmla="*/ 55585 w 1156162"/>
                    <a:gd name="connsiteY20"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13390 w 1156162"/>
                    <a:gd name="connsiteY14" fmla="*/ 1299697 h 1532402"/>
                    <a:gd name="connsiteX15" fmla="*/ 407700 w 1156162"/>
                    <a:gd name="connsiteY15" fmla="*/ 649094 h 1532402"/>
                    <a:gd name="connsiteX16" fmla="*/ 58837 w 1156162"/>
                    <a:gd name="connsiteY16" fmla="*/ 642666 h 1532402"/>
                    <a:gd name="connsiteX17" fmla="*/ 37929 w 1156162"/>
                    <a:gd name="connsiteY17" fmla="*/ 431413 h 1532402"/>
                    <a:gd name="connsiteX18" fmla="*/ 409481 w 1156162"/>
                    <a:gd name="connsiteY18" fmla="*/ 440241 h 1532402"/>
                    <a:gd name="connsiteX19" fmla="*/ 417535 w 1156162"/>
                    <a:gd name="connsiteY19" fmla="*/ 220778 h 1532402"/>
                    <a:gd name="connsiteX20" fmla="*/ 54036 w 1156162"/>
                    <a:gd name="connsiteY20" fmla="*/ 218688 h 1532402"/>
                    <a:gd name="connsiteX21" fmla="*/ 55585 w 1156162"/>
                    <a:gd name="connsiteY21"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07700 w 1156162"/>
                    <a:gd name="connsiteY15" fmla="*/ 649094 h 1532402"/>
                    <a:gd name="connsiteX16" fmla="*/ 58837 w 1156162"/>
                    <a:gd name="connsiteY16" fmla="*/ 642666 h 1532402"/>
                    <a:gd name="connsiteX17" fmla="*/ 37929 w 1156162"/>
                    <a:gd name="connsiteY17" fmla="*/ 431413 h 1532402"/>
                    <a:gd name="connsiteX18" fmla="*/ 409481 w 1156162"/>
                    <a:gd name="connsiteY18" fmla="*/ 440241 h 1532402"/>
                    <a:gd name="connsiteX19" fmla="*/ 417535 w 1156162"/>
                    <a:gd name="connsiteY19" fmla="*/ 220778 h 1532402"/>
                    <a:gd name="connsiteX20" fmla="*/ 54036 w 1156162"/>
                    <a:gd name="connsiteY20" fmla="*/ 218688 h 1532402"/>
                    <a:gd name="connsiteX21" fmla="*/ 55585 w 1156162"/>
                    <a:gd name="connsiteY21"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16565 w 1156162"/>
                    <a:gd name="connsiteY15" fmla="*/ 1090147 h 1532402"/>
                    <a:gd name="connsiteX16" fmla="*/ 407700 w 1156162"/>
                    <a:gd name="connsiteY16" fmla="*/ 649094 h 1532402"/>
                    <a:gd name="connsiteX17" fmla="*/ 58837 w 1156162"/>
                    <a:gd name="connsiteY17" fmla="*/ 642666 h 1532402"/>
                    <a:gd name="connsiteX18" fmla="*/ 37929 w 1156162"/>
                    <a:gd name="connsiteY18" fmla="*/ 431413 h 1532402"/>
                    <a:gd name="connsiteX19" fmla="*/ 409481 w 1156162"/>
                    <a:gd name="connsiteY19" fmla="*/ 440241 h 1532402"/>
                    <a:gd name="connsiteX20" fmla="*/ 417535 w 1156162"/>
                    <a:gd name="connsiteY20" fmla="*/ 220778 h 1532402"/>
                    <a:gd name="connsiteX21" fmla="*/ 54036 w 1156162"/>
                    <a:gd name="connsiteY21" fmla="*/ 218688 h 1532402"/>
                    <a:gd name="connsiteX22" fmla="*/ 55585 w 1156162"/>
                    <a:gd name="connsiteY22"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70490 w 1156162"/>
                    <a:gd name="connsiteY15" fmla="*/ 1090147 h 1532402"/>
                    <a:gd name="connsiteX16" fmla="*/ 407700 w 1156162"/>
                    <a:gd name="connsiteY16" fmla="*/ 649094 h 1532402"/>
                    <a:gd name="connsiteX17" fmla="*/ 58837 w 1156162"/>
                    <a:gd name="connsiteY17" fmla="*/ 642666 h 1532402"/>
                    <a:gd name="connsiteX18" fmla="*/ 37929 w 1156162"/>
                    <a:gd name="connsiteY18" fmla="*/ 431413 h 1532402"/>
                    <a:gd name="connsiteX19" fmla="*/ 409481 w 1156162"/>
                    <a:gd name="connsiteY19" fmla="*/ 440241 h 1532402"/>
                    <a:gd name="connsiteX20" fmla="*/ 417535 w 1156162"/>
                    <a:gd name="connsiteY20" fmla="*/ 220778 h 1532402"/>
                    <a:gd name="connsiteX21" fmla="*/ 54036 w 1156162"/>
                    <a:gd name="connsiteY21" fmla="*/ 218688 h 1532402"/>
                    <a:gd name="connsiteX22" fmla="*/ 55585 w 1156162"/>
                    <a:gd name="connsiteY22"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407700 w 1156162"/>
                    <a:gd name="connsiteY16" fmla="*/ 649094 h 1532402"/>
                    <a:gd name="connsiteX17" fmla="*/ 58837 w 1156162"/>
                    <a:gd name="connsiteY17" fmla="*/ 642666 h 1532402"/>
                    <a:gd name="connsiteX18" fmla="*/ 37929 w 1156162"/>
                    <a:gd name="connsiteY18" fmla="*/ 431413 h 1532402"/>
                    <a:gd name="connsiteX19" fmla="*/ 409481 w 1156162"/>
                    <a:gd name="connsiteY19" fmla="*/ 440241 h 1532402"/>
                    <a:gd name="connsiteX20" fmla="*/ 417535 w 1156162"/>
                    <a:gd name="connsiteY20" fmla="*/ 220778 h 1532402"/>
                    <a:gd name="connsiteX21" fmla="*/ 54036 w 1156162"/>
                    <a:gd name="connsiteY21" fmla="*/ 218688 h 1532402"/>
                    <a:gd name="connsiteX22" fmla="*/ 55585 w 1156162"/>
                    <a:gd name="connsiteY22"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51440 w 1156162"/>
                    <a:gd name="connsiteY16" fmla="*/ 1067922 h 1532402"/>
                    <a:gd name="connsiteX17" fmla="*/ 407700 w 1156162"/>
                    <a:gd name="connsiteY17" fmla="*/ 649094 h 1532402"/>
                    <a:gd name="connsiteX18" fmla="*/ 58837 w 1156162"/>
                    <a:gd name="connsiteY18" fmla="*/ 642666 h 1532402"/>
                    <a:gd name="connsiteX19" fmla="*/ 37929 w 1156162"/>
                    <a:gd name="connsiteY19" fmla="*/ 431413 h 1532402"/>
                    <a:gd name="connsiteX20" fmla="*/ 409481 w 1156162"/>
                    <a:gd name="connsiteY20" fmla="*/ 440241 h 1532402"/>
                    <a:gd name="connsiteX21" fmla="*/ 417535 w 1156162"/>
                    <a:gd name="connsiteY21" fmla="*/ 220778 h 1532402"/>
                    <a:gd name="connsiteX22" fmla="*/ 54036 w 1156162"/>
                    <a:gd name="connsiteY22" fmla="*/ 218688 h 1532402"/>
                    <a:gd name="connsiteX23" fmla="*/ 55585 w 1156162"/>
                    <a:gd name="connsiteY23" fmla="*/ 0 h 1532402"/>
                    <a:gd name="connsiteX0" fmla="*/ 57987 w 1158564"/>
                    <a:gd name="connsiteY0" fmla="*/ 0 h 1532402"/>
                    <a:gd name="connsiteX1" fmla="*/ 769187 w 1158564"/>
                    <a:gd name="connsiteY1" fmla="*/ 9525 h 1532402"/>
                    <a:gd name="connsiteX2" fmla="*/ 776002 w 1158564"/>
                    <a:gd name="connsiteY2" fmla="*/ 214274 h 1532402"/>
                    <a:gd name="connsiteX3" fmla="*/ 1127730 w 1158564"/>
                    <a:gd name="connsiteY3" fmla="*/ 214351 h 1532402"/>
                    <a:gd name="connsiteX4" fmla="*/ 1149490 w 1158564"/>
                    <a:gd name="connsiteY4" fmla="*/ 427153 h 1532402"/>
                    <a:gd name="connsiteX5" fmla="*/ 766941 w 1158564"/>
                    <a:gd name="connsiteY5" fmla="*/ 430483 h 1532402"/>
                    <a:gd name="connsiteX6" fmla="*/ 771820 w 1158564"/>
                    <a:gd name="connsiteY6" fmla="*/ 1070285 h 1532402"/>
                    <a:gd name="connsiteX7" fmla="*/ 1134080 w 1158564"/>
                    <a:gd name="connsiteY7" fmla="*/ 1086237 h 1532402"/>
                    <a:gd name="connsiteX8" fmla="*/ 1126992 w 1158564"/>
                    <a:gd name="connsiteY8" fmla="*/ 1299697 h 1532402"/>
                    <a:gd name="connsiteX9" fmla="*/ 780916 w 1158564"/>
                    <a:gd name="connsiteY9" fmla="*/ 1312397 h 1532402"/>
                    <a:gd name="connsiteX10" fmla="*/ 780917 w 1158564"/>
                    <a:gd name="connsiteY10" fmla="*/ 1518772 h 1532402"/>
                    <a:gd name="connsiteX11" fmla="*/ 57017 w 1158564"/>
                    <a:gd name="connsiteY11" fmla="*/ 1512422 h 1532402"/>
                    <a:gd name="connsiteX12" fmla="*/ 50667 w 1158564"/>
                    <a:gd name="connsiteY12" fmla="*/ 1306047 h 1532402"/>
                    <a:gd name="connsiteX13" fmla="*/ 403092 w 1158564"/>
                    <a:gd name="connsiteY13" fmla="*/ 1293347 h 1532402"/>
                    <a:gd name="connsiteX14" fmla="*/ 425317 w 1158564"/>
                    <a:gd name="connsiteY14" fmla="*/ 1083797 h 1532402"/>
                    <a:gd name="connsiteX15" fmla="*/ 50667 w 1158564"/>
                    <a:gd name="connsiteY15" fmla="*/ 1064747 h 1532402"/>
                    <a:gd name="connsiteX16" fmla="*/ 41142 w 1158564"/>
                    <a:gd name="connsiteY16" fmla="*/ 871072 h 1532402"/>
                    <a:gd name="connsiteX17" fmla="*/ 410102 w 1158564"/>
                    <a:gd name="connsiteY17" fmla="*/ 649094 h 1532402"/>
                    <a:gd name="connsiteX18" fmla="*/ 61239 w 1158564"/>
                    <a:gd name="connsiteY18" fmla="*/ 642666 h 1532402"/>
                    <a:gd name="connsiteX19" fmla="*/ 40331 w 1158564"/>
                    <a:gd name="connsiteY19" fmla="*/ 431413 h 1532402"/>
                    <a:gd name="connsiteX20" fmla="*/ 411883 w 1158564"/>
                    <a:gd name="connsiteY20" fmla="*/ 440241 h 1532402"/>
                    <a:gd name="connsiteX21" fmla="*/ 419937 w 1158564"/>
                    <a:gd name="connsiteY21" fmla="*/ 220778 h 1532402"/>
                    <a:gd name="connsiteX22" fmla="*/ 56438 w 1158564"/>
                    <a:gd name="connsiteY22" fmla="*/ 218688 h 1532402"/>
                    <a:gd name="connsiteX23" fmla="*/ 57987 w 1158564"/>
                    <a:gd name="connsiteY23"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5090 w 1156162"/>
                    <a:gd name="connsiteY17" fmla="*/ 87424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334015 w 1156162"/>
                    <a:gd name="connsiteY17" fmla="*/ 87424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19740 w 1156162"/>
                    <a:gd name="connsiteY13" fmla="*/ 1296522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19740 w 1156162"/>
                    <a:gd name="connsiteY13" fmla="*/ 1296522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19740 w 1156162"/>
                    <a:gd name="connsiteY13" fmla="*/ 1296522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19740 w 1156162"/>
                    <a:gd name="connsiteY13" fmla="*/ 1296522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4125 w 1154702"/>
                    <a:gd name="connsiteY0" fmla="*/ 0 h 1532402"/>
                    <a:gd name="connsiteX1" fmla="*/ 765325 w 1154702"/>
                    <a:gd name="connsiteY1" fmla="*/ 9525 h 1532402"/>
                    <a:gd name="connsiteX2" fmla="*/ 772140 w 1154702"/>
                    <a:gd name="connsiteY2" fmla="*/ 214274 h 1532402"/>
                    <a:gd name="connsiteX3" fmla="*/ 1123868 w 1154702"/>
                    <a:gd name="connsiteY3" fmla="*/ 214351 h 1532402"/>
                    <a:gd name="connsiteX4" fmla="*/ 1145628 w 1154702"/>
                    <a:gd name="connsiteY4" fmla="*/ 427153 h 1532402"/>
                    <a:gd name="connsiteX5" fmla="*/ 763079 w 1154702"/>
                    <a:gd name="connsiteY5" fmla="*/ 430483 h 1532402"/>
                    <a:gd name="connsiteX6" fmla="*/ 767958 w 1154702"/>
                    <a:gd name="connsiteY6" fmla="*/ 1070285 h 1532402"/>
                    <a:gd name="connsiteX7" fmla="*/ 1130218 w 1154702"/>
                    <a:gd name="connsiteY7" fmla="*/ 1086237 h 1532402"/>
                    <a:gd name="connsiteX8" fmla="*/ 1123130 w 1154702"/>
                    <a:gd name="connsiteY8" fmla="*/ 1299697 h 1532402"/>
                    <a:gd name="connsiteX9" fmla="*/ 777054 w 1154702"/>
                    <a:gd name="connsiteY9" fmla="*/ 1312397 h 1532402"/>
                    <a:gd name="connsiteX10" fmla="*/ 777055 w 1154702"/>
                    <a:gd name="connsiteY10" fmla="*/ 1518772 h 1532402"/>
                    <a:gd name="connsiteX11" fmla="*/ 53155 w 1154702"/>
                    <a:gd name="connsiteY11" fmla="*/ 1512422 h 1532402"/>
                    <a:gd name="connsiteX12" fmla="*/ 46805 w 1154702"/>
                    <a:gd name="connsiteY12" fmla="*/ 1306047 h 1532402"/>
                    <a:gd name="connsiteX13" fmla="*/ 418280 w 1154702"/>
                    <a:gd name="connsiteY13" fmla="*/ 1296522 h 1532402"/>
                    <a:gd name="connsiteX14" fmla="*/ 421455 w 1154702"/>
                    <a:gd name="connsiteY14" fmla="*/ 1083797 h 1532402"/>
                    <a:gd name="connsiteX15" fmla="*/ 46805 w 1154702"/>
                    <a:gd name="connsiteY15" fmla="*/ 1064747 h 1532402"/>
                    <a:gd name="connsiteX16" fmla="*/ 37280 w 1154702"/>
                    <a:gd name="connsiteY16" fmla="*/ 871072 h 1532402"/>
                    <a:gd name="connsiteX17" fmla="*/ 427805 w 1154702"/>
                    <a:gd name="connsiteY17" fmla="*/ 855197 h 1532402"/>
                    <a:gd name="connsiteX18" fmla="*/ 406240 w 1154702"/>
                    <a:gd name="connsiteY18" fmla="*/ 649094 h 1532402"/>
                    <a:gd name="connsiteX19" fmla="*/ 57377 w 1154702"/>
                    <a:gd name="connsiteY19" fmla="*/ 642666 h 1532402"/>
                    <a:gd name="connsiteX20" fmla="*/ 36469 w 1154702"/>
                    <a:gd name="connsiteY20" fmla="*/ 431413 h 1532402"/>
                    <a:gd name="connsiteX21" fmla="*/ 408021 w 1154702"/>
                    <a:gd name="connsiteY21" fmla="*/ 440241 h 1532402"/>
                    <a:gd name="connsiteX22" fmla="*/ 416075 w 1154702"/>
                    <a:gd name="connsiteY22" fmla="*/ 220778 h 1532402"/>
                    <a:gd name="connsiteX23" fmla="*/ 52576 w 1154702"/>
                    <a:gd name="connsiteY23" fmla="*/ 218688 h 1532402"/>
                    <a:gd name="connsiteX24" fmla="*/ 54125 w 1154702"/>
                    <a:gd name="connsiteY24" fmla="*/ 0 h 1532402"/>
                    <a:gd name="connsiteX0" fmla="*/ 38466 w 1139043"/>
                    <a:gd name="connsiteY0" fmla="*/ 0 h 1533134"/>
                    <a:gd name="connsiteX1" fmla="*/ 749666 w 1139043"/>
                    <a:gd name="connsiteY1" fmla="*/ 9525 h 1533134"/>
                    <a:gd name="connsiteX2" fmla="*/ 756481 w 1139043"/>
                    <a:gd name="connsiteY2" fmla="*/ 214274 h 1533134"/>
                    <a:gd name="connsiteX3" fmla="*/ 1108209 w 1139043"/>
                    <a:gd name="connsiteY3" fmla="*/ 214351 h 1533134"/>
                    <a:gd name="connsiteX4" fmla="*/ 1129969 w 1139043"/>
                    <a:gd name="connsiteY4" fmla="*/ 427153 h 1533134"/>
                    <a:gd name="connsiteX5" fmla="*/ 747420 w 1139043"/>
                    <a:gd name="connsiteY5" fmla="*/ 430483 h 1533134"/>
                    <a:gd name="connsiteX6" fmla="*/ 752299 w 1139043"/>
                    <a:gd name="connsiteY6" fmla="*/ 1070285 h 1533134"/>
                    <a:gd name="connsiteX7" fmla="*/ 1114559 w 1139043"/>
                    <a:gd name="connsiteY7" fmla="*/ 1086237 h 1533134"/>
                    <a:gd name="connsiteX8" fmla="*/ 1107471 w 1139043"/>
                    <a:gd name="connsiteY8" fmla="*/ 1299697 h 1533134"/>
                    <a:gd name="connsiteX9" fmla="*/ 761395 w 1139043"/>
                    <a:gd name="connsiteY9" fmla="*/ 1312397 h 1533134"/>
                    <a:gd name="connsiteX10" fmla="*/ 761396 w 1139043"/>
                    <a:gd name="connsiteY10" fmla="*/ 1518772 h 1533134"/>
                    <a:gd name="connsiteX11" fmla="*/ 59721 w 1139043"/>
                    <a:gd name="connsiteY11" fmla="*/ 1515597 h 1533134"/>
                    <a:gd name="connsiteX12" fmla="*/ 31146 w 1139043"/>
                    <a:gd name="connsiteY12" fmla="*/ 1306047 h 1533134"/>
                    <a:gd name="connsiteX13" fmla="*/ 402621 w 1139043"/>
                    <a:gd name="connsiteY13" fmla="*/ 1296522 h 1533134"/>
                    <a:gd name="connsiteX14" fmla="*/ 405796 w 1139043"/>
                    <a:gd name="connsiteY14" fmla="*/ 1083797 h 1533134"/>
                    <a:gd name="connsiteX15" fmla="*/ 31146 w 1139043"/>
                    <a:gd name="connsiteY15" fmla="*/ 1064747 h 1533134"/>
                    <a:gd name="connsiteX16" fmla="*/ 21621 w 1139043"/>
                    <a:gd name="connsiteY16" fmla="*/ 871072 h 1533134"/>
                    <a:gd name="connsiteX17" fmla="*/ 412146 w 1139043"/>
                    <a:gd name="connsiteY17" fmla="*/ 855197 h 1533134"/>
                    <a:gd name="connsiteX18" fmla="*/ 390581 w 1139043"/>
                    <a:gd name="connsiteY18" fmla="*/ 649094 h 1533134"/>
                    <a:gd name="connsiteX19" fmla="*/ 41718 w 1139043"/>
                    <a:gd name="connsiteY19" fmla="*/ 642666 h 1533134"/>
                    <a:gd name="connsiteX20" fmla="*/ 20810 w 1139043"/>
                    <a:gd name="connsiteY20" fmla="*/ 431413 h 1533134"/>
                    <a:gd name="connsiteX21" fmla="*/ 392362 w 1139043"/>
                    <a:gd name="connsiteY21" fmla="*/ 440241 h 1533134"/>
                    <a:gd name="connsiteX22" fmla="*/ 400416 w 1139043"/>
                    <a:gd name="connsiteY22" fmla="*/ 220778 h 1533134"/>
                    <a:gd name="connsiteX23" fmla="*/ 36917 w 1139043"/>
                    <a:gd name="connsiteY23" fmla="*/ 218688 h 1533134"/>
                    <a:gd name="connsiteX24" fmla="*/ 38466 w 1139043"/>
                    <a:gd name="connsiteY24" fmla="*/ 0 h 1533134"/>
                    <a:gd name="connsiteX0" fmla="*/ 38466 w 1139043"/>
                    <a:gd name="connsiteY0" fmla="*/ 0 h 1533134"/>
                    <a:gd name="connsiteX1" fmla="*/ 749666 w 1139043"/>
                    <a:gd name="connsiteY1" fmla="*/ 9525 h 1533134"/>
                    <a:gd name="connsiteX2" fmla="*/ 756481 w 1139043"/>
                    <a:gd name="connsiteY2" fmla="*/ 214274 h 1533134"/>
                    <a:gd name="connsiteX3" fmla="*/ 1108209 w 1139043"/>
                    <a:gd name="connsiteY3" fmla="*/ 214351 h 1533134"/>
                    <a:gd name="connsiteX4" fmla="*/ 1129969 w 1139043"/>
                    <a:gd name="connsiteY4" fmla="*/ 427153 h 1533134"/>
                    <a:gd name="connsiteX5" fmla="*/ 747420 w 1139043"/>
                    <a:gd name="connsiteY5" fmla="*/ 430483 h 1533134"/>
                    <a:gd name="connsiteX6" fmla="*/ 752299 w 1139043"/>
                    <a:gd name="connsiteY6" fmla="*/ 1070285 h 1533134"/>
                    <a:gd name="connsiteX7" fmla="*/ 1114559 w 1139043"/>
                    <a:gd name="connsiteY7" fmla="*/ 1086237 h 1533134"/>
                    <a:gd name="connsiteX8" fmla="*/ 1107471 w 1139043"/>
                    <a:gd name="connsiteY8" fmla="*/ 1299697 h 1533134"/>
                    <a:gd name="connsiteX9" fmla="*/ 761395 w 1139043"/>
                    <a:gd name="connsiteY9" fmla="*/ 1312397 h 1533134"/>
                    <a:gd name="connsiteX10" fmla="*/ 761396 w 1139043"/>
                    <a:gd name="connsiteY10" fmla="*/ 1518772 h 1533134"/>
                    <a:gd name="connsiteX11" fmla="*/ 59721 w 1139043"/>
                    <a:gd name="connsiteY11" fmla="*/ 1515597 h 1533134"/>
                    <a:gd name="connsiteX12" fmla="*/ 31146 w 1139043"/>
                    <a:gd name="connsiteY12" fmla="*/ 1306047 h 1533134"/>
                    <a:gd name="connsiteX13" fmla="*/ 402621 w 1139043"/>
                    <a:gd name="connsiteY13" fmla="*/ 1296522 h 1533134"/>
                    <a:gd name="connsiteX14" fmla="*/ 405796 w 1139043"/>
                    <a:gd name="connsiteY14" fmla="*/ 1083797 h 1533134"/>
                    <a:gd name="connsiteX15" fmla="*/ 31146 w 1139043"/>
                    <a:gd name="connsiteY15" fmla="*/ 1064747 h 1533134"/>
                    <a:gd name="connsiteX16" fmla="*/ 21621 w 1139043"/>
                    <a:gd name="connsiteY16" fmla="*/ 871072 h 1533134"/>
                    <a:gd name="connsiteX17" fmla="*/ 412146 w 1139043"/>
                    <a:gd name="connsiteY17" fmla="*/ 855197 h 1533134"/>
                    <a:gd name="connsiteX18" fmla="*/ 390581 w 1139043"/>
                    <a:gd name="connsiteY18" fmla="*/ 649094 h 1533134"/>
                    <a:gd name="connsiteX19" fmla="*/ 41718 w 1139043"/>
                    <a:gd name="connsiteY19" fmla="*/ 642666 h 1533134"/>
                    <a:gd name="connsiteX20" fmla="*/ 20810 w 1139043"/>
                    <a:gd name="connsiteY20" fmla="*/ 431413 h 1533134"/>
                    <a:gd name="connsiteX21" fmla="*/ 392362 w 1139043"/>
                    <a:gd name="connsiteY21" fmla="*/ 440241 h 1533134"/>
                    <a:gd name="connsiteX22" fmla="*/ 400416 w 1139043"/>
                    <a:gd name="connsiteY22" fmla="*/ 220778 h 1533134"/>
                    <a:gd name="connsiteX23" fmla="*/ 36917 w 1139043"/>
                    <a:gd name="connsiteY23" fmla="*/ 218688 h 1533134"/>
                    <a:gd name="connsiteX24" fmla="*/ 38466 w 1139043"/>
                    <a:gd name="connsiteY24" fmla="*/ 0 h 1533134"/>
                    <a:gd name="connsiteX0" fmla="*/ 54124 w 1154701"/>
                    <a:gd name="connsiteY0" fmla="*/ 0 h 1533134"/>
                    <a:gd name="connsiteX1" fmla="*/ 765324 w 1154701"/>
                    <a:gd name="connsiteY1" fmla="*/ 9525 h 1533134"/>
                    <a:gd name="connsiteX2" fmla="*/ 772139 w 1154701"/>
                    <a:gd name="connsiteY2" fmla="*/ 214274 h 1533134"/>
                    <a:gd name="connsiteX3" fmla="*/ 1123867 w 1154701"/>
                    <a:gd name="connsiteY3" fmla="*/ 214351 h 1533134"/>
                    <a:gd name="connsiteX4" fmla="*/ 1145627 w 1154701"/>
                    <a:gd name="connsiteY4" fmla="*/ 427153 h 1533134"/>
                    <a:gd name="connsiteX5" fmla="*/ 763078 w 1154701"/>
                    <a:gd name="connsiteY5" fmla="*/ 430483 h 1533134"/>
                    <a:gd name="connsiteX6" fmla="*/ 767957 w 1154701"/>
                    <a:gd name="connsiteY6" fmla="*/ 1070285 h 1533134"/>
                    <a:gd name="connsiteX7" fmla="*/ 1130217 w 1154701"/>
                    <a:gd name="connsiteY7" fmla="*/ 1086237 h 1533134"/>
                    <a:gd name="connsiteX8" fmla="*/ 1123129 w 1154701"/>
                    <a:gd name="connsiteY8" fmla="*/ 1299697 h 1533134"/>
                    <a:gd name="connsiteX9" fmla="*/ 777053 w 1154701"/>
                    <a:gd name="connsiteY9" fmla="*/ 1312397 h 1533134"/>
                    <a:gd name="connsiteX10" fmla="*/ 777054 w 1154701"/>
                    <a:gd name="connsiteY10" fmla="*/ 1518772 h 1533134"/>
                    <a:gd name="connsiteX11" fmla="*/ 53154 w 1154701"/>
                    <a:gd name="connsiteY11" fmla="*/ 1515597 h 1533134"/>
                    <a:gd name="connsiteX12" fmla="*/ 46804 w 1154701"/>
                    <a:gd name="connsiteY12" fmla="*/ 1306047 h 1533134"/>
                    <a:gd name="connsiteX13" fmla="*/ 418279 w 1154701"/>
                    <a:gd name="connsiteY13" fmla="*/ 1296522 h 1533134"/>
                    <a:gd name="connsiteX14" fmla="*/ 421454 w 1154701"/>
                    <a:gd name="connsiteY14" fmla="*/ 1083797 h 1533134"/>
                    <a:gd name="connsiteX15" fmla="*/ 46804 w 1154701"/>
                    <a:gd name="connsiteY15" fmla="*/ 1064747 h 1533134"/>
                    <a:gd name="connsiteX16" fmla="*/ 37279 w 1154701"/>
                    <a:gd name="connsiteY16" fmla="*/ 871072 h 1533134"/>
                    <a:gd name="connsiteX17" fmla="*/ 427804 w 1154701"/>
                    <a:gd name="connsiteY17" fmla="*/ 855197 h 1533134"/>
                    <a:gd name="connsiteX18" fmla="*/ 406239 w 1154701"/>
                    <a:gd name="connsiteY18" fmla="*/ 649094 h 1533134"/>
                    <a:gd name="connsiteX19" fmla="*/ 57376 w 1154701"/>
                    <a:gd name="connsiteY19" fmla="*/ 642666 h 1533134"/>
                    <a:gd name="connsiteX20" fmla="*/ 36468 w 1154701"/>
                    <a:gd name="connsiteY20" fmla="*/ 431413 h 1533134"/>
                    <a:gd name="connsiteX21" fmla="*/ 408020 w 1154701"/>
                    <a:gd name="connsiteY21" fmla="*/ 440241 h 1533134"/>
                    <a:gd name="connsiteX22" fmla="*/ 416074 w 1154701"/>
                    <a:gd name="connsiteY22" fmla="*/ 220778 h 1533134"/>
                    <a:gd name="connsiteX23" fmla="*/ 52575 w 1154701"/>
                    <a:gd name="connsiteY23" fmla="*/ 218688 h 1533134"/>
                    <a:gd name="connsiteX24" fmla="*/ 54124 w 1154701"/>
                    <a:gd name="connsiteY24" fmla="*/ 0 h 1533134"/>
                    <a:gd name="connsiteX0" fmla="*/ 17656 w 1118233"/>
                    <a:gd name="connsiteY0" fmla="*/ 0 h 1533134"/>
                    <a:gd name="connsiteX1" fmla="*/ 728856 w 1118233"/>
                    <a:gd name="connsiteY1" fmla="*/ 9525 h 1533134"/>
                    <a:gd name="connsiteX2" fmla="*/ 735671 w 1118233"/>
                    <a:gd name="connsiteY2" fmla="*/ 214274 h 1533134"/>
                    <a:gd name="connsiteX3" fmla="*/ 1087399 w 1118233"/>
                    <a:gd name="connsiteY3" fmla="*/ 214351 h 1533134"/>
                    <a:gd name="connsiteX4" fmla="*/ 1109159 w 1118233"/>
                    <a:gd name="connsiteY4" fmla="*/ 427153 h 1533134"/>
                    <a:gd name="connsiteX5" fmla="*/ 726610 w 1118233"/>
                    <a:gd name="connsiteY5" fmla="*/ 430483 h 1533134"/>
                    <a:gd name="connsiteX6" fmla="*/ 731489 w 1118233"/>
                    <a:gd name="connsiteY6" fmla="*/ 1070285 h 1533134"/>
                    <a:gd name="connsiteX7" fmla="*/ 1093749 w 1118233"/>
                    <a:gd name="connsiteY7" fmla="*/ 1086237 h 1533134"/>
                    <a:gd name="connsiteX8" fmla="*/ 1086661 w 1118233"/>
                    <a:gd name="connsiteY8" fmla="*/ 1299697 h 1533134"/>
                    <a:gd name="connsiteX9" fmla="*/ 740585 w 1118233"/>
                    <a:gd name="connsiteY9" fmla="*/ 1312397 h 1533134"/>
                    <a:gd name="connsiteX10" fmla="*/ 740586 w 1118233"/>
                    <a:gd name="connsiteY10" fmla="*/ 1518772 h 1533134"/>
                    <a:gd name="connsiteX11" fmla="*/ 16686 w 1118233"/>
                    <a:gd name="connsiteY11" fmla="*/ 1515597 h 1533134"/>
                    <a:gd name="connsiteX12" fmla="*/ 10336 w 1118233"/>
                    <a:gd name="connsiteY12" fmla="*/ 1306047 h 1533134"/>
                    <a:gd name="connsiteX13" fmla="*/ 381811 w 1118233"/>
                    <a:gd name="connsiteY13" fmla="*/ 1296522 h 1533134"/>
                    <a:gd name="connsiteX14" fmla="*/ 384986 w 1118233"/>
                    <a:gd name="connsiteY14" fmla="*/ 1083797 h 1533134"/>
                    <a:gd name="connsiteX15" fmla="*/ 10336 w 1118233"/>
                    <a:gd name="connsiteY15" fmla="*/ 1064747 h 1533134"/>
                    <a:gd name="connsiteX16" fmla="*/ 811 w 1118233"/>
                    <a:gd name="connsiteY16" fmla="*/ 871072 h 1533134"/>
                    <a:gd name="connsiteX17" fmla="*/ 391336 w 1118233"/>
                    <a:gd name="connsiteY17" fmla="*/ 855197 h 1533134"/>
                    <a:gd name="connsiteX18" fmla="*/ 369771 w 1118233"/>
                    <a:gd name="connsiteY18" fmla="*/ 649094 h 1533134"/>
                    <a:gd name="connsiteX19" fmla="*/ 20908 w 1118233"/>
                    <a:gd name="connsiteY19" fmla="*/ 642666 h 1533134"/>
                    <a:gd name="connsiteX20" fmla="*/ 0 w 1118233"/>
                    <a:gd name="connsiteY20" fmla="*/ 431413 h 1533134"/>
                    <a:gd name="connsiteX21" fmla="*/ 371552 w 1118233"/>
                    <a:gd name="connsiteY21" fmla="*/ 440241 h 1533134"/>
                    <a:gd name="connsiteX22" fmla="*/ 379606 w 1118233"/>
                    <a:gd name="connsiteY22" fmla="*/ 220778 h 1533134"/>
                    <a:gd name="connsiteX23" fmla="*/ 16107 w 1118233"/>
                    <a:gd name="connsiteY23" fmla="*/ 218688 h 1533134"/>
                    <a:gd name="connsiteX24" fmla="*/ 17656 w 1118233"/>
                    <a:gd name="connsiteY24" fmla="*/ 0 h 1533134"/>
                    <a:gd name="connsiteX0" fmla="*/ 17656 w 1118233"/>
                    <a:gd name="connsiteY0" fmla="*/ 0 h 1531893"/>
                    <a:gd name="connsiteX1" fmla="*/ 728856 w 1118233"/>
                    <a:gd name="connsiteY1" fmla="*/ 9525 h 1531893"/>
                    <a:gd name="connsiteX2" fmla="*/ 735671 w 1118233"/>
                    <a:gd name="connsiteY2" fmla="*/ 214274 h 1531893"/>
                    <a:gd name="connsiteX3" fmla="*/ 1087399 w 1118233"/>
                    <a:gd name="connsiteY3" fmla="*/ 214351 h 1531893"/>
                    <a:gd name="connsiteX4" fmla="*/ 1109159 w 1118233"/>
                    <a:gd name="connsiteY4" fmla="*/ 427153 h 1531893"/>
                    <a:gd name="connsiteX5" fmla="*/ 726610 w 1118233"/>
                    <a:gd name="connsiteY5" fmla="*/ 430483 h 1531893"/>
                    <a:gd name="connsiteX6" fmla="*/ 731489 w 1118233"/>
                    <a:gd name="connsiteY6" fmla="*/ 1070285 h 1531893"/>
                    <a:gd name="connsiteX7" fmla="*/ 1093749 w 1118233"/>
                    <a:gd name="connsiteY7" fmla="*/ 1086237 h 1531893"/>
                    <a:gd name="connsiteX8" fmla="*/ 1086661 w 1118233"/>
                    <a:gd name="connsiteY8" fmla="*/ 1299697 h 1531893"/>
                    <a:gd name="connsiteX9" fmla="*/ 740585 w 1118233"/>
                    <a:gd name="connsiteY9" fmla="*/ 1312397 h 1531893"/>
                    <a:gd name="connsiteX10" fmla="*/ 740586 w 1118233"/>
                    <a:gd name="connsiteY10" fmla="*/ 1518772 h 1531893"/>
                    <a:gd name="connsiteX11" fmla="*/ 16686 w 1118233"/>
                    <a:gd name="connsiteY11" fmla="*/ 1515597 h 1531893"/>
                    <a:gd name="connsiteX12" fmla="*/ 10336 w 1118233"/>
                    <a:gd name="connsiteY12" fmla="*/ 1306047 h 1531893"/>
                    <a:gd name="connsiteX13" fmla="*/ 381811 w 1118233"/>
                    <a:gd name="connsiteY13" fmla="*/ 1296522 h 1531893"/>
                    <a:gd name="connsiteX14" fmla="*/ 384986 w 1118233"/>
                    <a:gd name="connsiteY14" fmla="*/ 1083797 h 1531893"/>
                    <a:gd name="connsiteX15" fmla="*/ 10336 w 1118233"/>
                    <a:gd name="connsiteY15" fmla="*/ 1064747 h 1531893"/>
                    <a:gd name="connsiteX16" fmla="*/ 811 w 1118233"/>
                    <a:gd name="connsiteY16" fmla="*/ 871072 h 1531893"/>
                    <a:gd name="connsiteX17" fmla="*/ 391336 w 1118233"/>
                    <a:gd name="connsiteY17" fmla="*/ 855197 h 1531893"/>
                    <a:gd name="connsiteX18" fmla="*/ 369771 w 1118233"/>
                    <a:gd name="connsiteY18" fmla="*/ 649094 h 1531893"/>
                    <a:gd name="connsiteX19" fmla="*/ 20908 w 1118233"/>
                    <a:gd name="connsiteY19" fmla="*/ 642666 h 1531893"/>
                    <a:gd name="connsiteX20" fmla="*/ 0 w 1118233"/>
                    <a:gd name="connsiteY20" fmla="*/ 431413 h 1531893"/>
                    <a:gd name="connsiteX21" fmla="*/ 371552 w 1118233"/>
                    <a:gd name="connsiteY21" fmla="*/ 440241 h 1531893"/>
                    <a:gd name="connsiteX22" fmla="*/ 379606 w 1118233"/>
                    <a:gd name="connsiteY22" fmla="*/ 220778 h 1531893"/>
                    <a:gd name="connsiteX23" fmla="*/ 16107 w 1118233"/>
                    <a:gd name="connsiteY23" fmla="*/ 218688 h 1531893"/>
                    <a:gd name="connsiteX24" fmla="*/ 17656 w 1118233"/>
                    <a:gd name="connsiteY24" fmla="*/ 0 h 1531893"/>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0585 w 1118233"/>
                    <a:gd name="connsiteY9" fmla="*/ 131239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0585 w 1118233"/>
                    <a:gd name="connsiteY9" fmla="*/ 131239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0585 w 1118233"/>
                    <a:gd name="connsiteY9" fmla="*/ 131239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0585 w 1118233"/>
                    <a:gd name="connsiteY9" fmla="*/ 131239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6935 w 1118233"/>
                    <a:gd name="connsiteY9" fmla="*/ 129334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6935 w 1118233"/>
                    <a:gd name="connsiteY9" fmla="*/ 129334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6935 w 1118233"/>
                    <a:gd name="connsiteY9" fmla="*/ 129334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878"/>
                    <a:gd name="connsiteY0" fmla="*/ 0 h 1518772"/>
                    <a:gd name="connsiteX1" fmla="*/ 728856 w 1118878"/>
                    <a:gd name="connsiteY1" fmla="*/ 9525 h 1518772"/>
                    <a:gd name="connsiteX2" fmla="*/ 735671 w 1118878"/>
                    <a:gd name="connsiteY2" fmla="*/ 214274 h 1518772"/>
                    <a:gd name="connsiteX3" fmla="*/ 1087399 w 1118878"/>
                    <a:gd name="connsiteY3" fmla="*/ 214351 h 1518772"/>
                    <a:gd name="connsiteX4" fmla="*/ 1109159 w 1118878"/>
                    <a:gd name="connsiteY4" fmla="*/ 427153 h 1518772"/>
                    <a:gd name="connsiteX5" fmla="*/ 726610 w 1118878"/>
                    <a:gd name="connsiteY5" fmla="*/ 430483 h 1518772"/>
                    <a:gd name="connsiteX6" fmla="*/ 731489 w 1118878"/>
                    <a:gd name="connsiteY6" fmla="*/ 1070285 h 1518772"/>
                    <a:gd name="connsiteX7" fmla="*/ 1093749 w 1118878"/>
                    <a:gd name="connsiteY7" fmla="*/ 1086237 h 1518772"/>
                    <a:gd name="connsiteX8" fmla="*/ 1086661 w 1118878"/>
                    <a:gd name="connsiteY8" fmla="*/ 1299697 h 1518772"/>
                    <a:gd name="connsiteX9" fmla="*/ 746935 w 1118878"/>
                    <a:gd name="connsiteY9" fmla="*/ 1293347 h 1518772"/>
                    <a:gd name="connsiteX10" fmla="*/ 740586 w 1118878"/>
                    <a:gd name="connsiteY10" fmla="*/ 1518772 h 1518772"/>
                    <a:gd name="connsiteX11" fmla="*/ 16686 w 1118878"/>
                    <a:gd name="connsiteY11" fmla="*/ 1515597 h 1518772"/>
                    <a:gd name="connsiteX12" fmla="*/ 10336 w 1118878"/>
                    <a:gd name="connsiteY12" fmla="*/ 1306047 h 1518772"/>
                    <a:gd name="connsiteX13" fmla="*/ 381811 w 1118878"/>
                    <a:gd name="connsiteY13" fmla="*/ 1296522 h 1518772"/>
                    <a:gd name="connsiteX14" fmla="*/ 384986 w 1118878"/>
                    <a:gd name="connsiteY14" fmla="*/ 1083797 h 1518772"/>
                    <a:gd name="connsiteX15" fmla="*/ 10336 w 1118878"/>
                    <a:gd name="connsiteY15" fmla="*/ 1064747 h 1518772"/>
                    <a:gd name="connsiteX16" fmla="*/ 811 w 1118878"/>
                    <a:gd name="connsiteY16" fmla="*/ 871072 h 1518772"/>
                    <a:gd name="connsiteX17" fmla="*/ 391336 w 1118878"/>
                    <a:gd name="connsiteY17" fmla="*/ 855197 h 1518772"/>
                    <a:gd name="connsiteX18" fmla="*/ 369771 w 1118878"/>
                    <a:gd name="connsiteY18" fmla="*/ 649094 h 1518772"/>
                    <a:gd name="connsiteX19" fmla="*/ 20908 w 1118878"/>
                    <a:gd name="connsiteY19" fmla="*/ 642666 h 1518772"/>
                    <a:gd name="connsiteX20" fmla="*/ 0 w 1118878"/>
                    <a:gd name="connsiteY20" fmla="*/ 431413 h 1518772"/>
                    <a:gd name="connsiteX21" fmla="*/ 371552 w 1118878"/>
                    <a:gd name="connsiteY21" fmla="*/ 440241 h 1518772"/>
                    <a:gd name="connsiteX22" fmla="*/ 379606 w 1118878"/>
                    <a:gd name="connsiteY22" fmla="*/ 220778 h 1518772"/>
                    <a:gd name="connsiteX23" fmla="*/ 16107 w 1118878"/>
                    <a:gd name="connsiteY23" fmla="*/ 218688 h 1518772"/>
                    <a:gd name="connsiteX24" fmla="*/ 17656 w 1118878"/>
                    <a:gd name="connsiteY24" fmla="*/ 0 h 1518772"/>
                    <a:gd name="connsiteX0" fmla="*/ 17656 w 1122321"/>
                    <a:gd name="connsiteY0" fmla="*/ 0 h 1518772"/>
                    <a:gd name="connsiteX1" fmla="*/ 728856 w 1122321"/>
                    <a:gd name="connsiteY1" fmla="*/ 9525 h 1518772"/>
                    <a:gd name="connsiteX2" fmla="*/ 735671 w 1122321"/>
                    <a:gd name="connsiteY2" fmla="*/ 214274 h 1518772"/>
                    <a:gd name="connsiteX3" fmla="*/ 1087399 w 1122321"/>
                    <a:gd name="connsiteY3" fmla="*/ 214351 h 1518772"/>
                    <a:gd name="connsiteX4" fmla="*/ 1109159 w 1122321"/>
                    <a:gd name="connsiteY4" fmla="*/ 427153 h 1518772"/>
                    <a:gd name="connsiteX5" fmla="*/ 726610 w 1122321"/>
                    <a:gd name="connsiteY5" fmla="*/ 430483 h 1518772"/>
                    <a:gd name="connsiteX6" fmla="*/ 731489 w 1122321"/>
                    <a:gd name="connsiteY6" fmla="*/ 1070285 h 1518772"/>
                    <a:gd name="connsiteX7" fmla="*/ 1093749 w 1122321"/>
                    <a:gd name="connsiteY7" fmla="*/ 1086237 h 1518772"/>
                    <a:gd name="connsiteX8" fmla="*/ 1099361 w 1122321"/>
                    <a:gd name="connsiteY8" fmla="*/ 1296522 h 1518772"/>
                    <a:gd name="connsiteX9" fmla="*/ 746935 w 1122321"/>
                    <a:gd name="connsiteY9" fmla="*/ 1293347 h 1518772"/>
                    <a:gd name="connsiteX10" fmla="*/ 740586 w 1122321"/>
                    <a:gd name="connsiteY10" fmla="*/ 1518772 h 1518772"/>
                    <a:gd name="connsiteX11" fmla="*/ 16686 w 1122321"/>
                    <a:gd name="connsiteY11" fmla="*/ 1515597 h 1518772"/>
                    <a:gd name="connsiteX12" fmla="*/ 10336 w 1122321"/>
                    <a:gd name="connsiteY12" fmla="*/ 1306047 h 1518772"/>
                    <a:gd name="connsiteX13" fmla="*/ 381811 w 1122321"/>
                    <a:gd name="connsiteY13" fmla="*/ 1296522 h 1518772"/>
                    <a:gd name="connsiteX14" fmla="*/ 384986 w 1122321"/>
                    <a:gd name="connsiteY14" fmla="*/ 1083797 h 1518772"/>
                    <a:gd name="connsiteX15" fmla="*/ 10336 w 1122321"/>
                    <a:gd name="connsiteY15" fmla="*/ 1064747 h 1518772"/>
                    <a:gd name="connsiteX16" fmla="*/ 811 w 1122321"/>
                    <a:gd name="connsiteY16" fmla="*/ 871072 h 1518772"/>
                    <a:gd name="connsiteX17" fmla="*/ 391336 w 1122321"/>
                    <a:gd name="connsiteY17" fmla="*/ 855197 h 1518772"/>
                    <a:gd name="connsiteX18" fmla="*/ 369771 w 1122321"/>
                    <a:gd name="connsiteY18" fmla="*/ 649094 h 1518772"/>
                    <a:gd name="connsiteX19" fmla="*/ 20908 w 1122321"/>
                    <a:gd name="connsiteY19" fmla="*/ 642666 h 1518772"/>
                    <a:gd name="connsiteX20" fmla="*/ 0 w 1122321"/>
                    <a:gd name="connsiteY20" fmla="*/ 431413 h 1518772"/>
                    <a:gd name="connsiteX21" fmla="*/ 371552 w 1122321"/>
                    <a:gd name="connsiteY21" fmla="*/ 440241 h 1518772"/>
                    <a:gd name="connsiteX22" fmla="*/ 379606 w 1122321"/>
                    <a:gd name="connsiteY22" fmla="*/ 220778 h 1518772"/>
                    <a:gd name="connsiteX23" fmla="*/ 16107 w 1122321"/>
                    <a:gd name="connsiteY23" fmla="*/ 218688 h 1518772"/>
                    <a:gd name="connsiteX24" fmla="*/ 17656 w 1122321"/>
                    <a:gd name="connsiteY24" fmla="*/ 0 h 1518772"/>
                    <a:gd name="connsiteX0" fmla="*/ 17656 w 1119308"/>
                    <a:gd name="connsiteY0" fmla="*/ 0 h 1518772"/>
                    <a:gd name="connsiteX1" fmla="*/ 728856 w 1119308"/>
                    <a:gd name="connsiteY1" fmla="*/ 9525 h 1518772"/>
                    <a:gd name="connsiteX2" fmla="*/ 735671 w 1119308"/>
                    <a:gd name="connsiteY2" fmla="*/ 214274 h 1518772"/>
                    <a:gd name="connsiteX3" fmla="*/ 1087399 w 1119308"/>
                    <a:gd name="connsiteY3" fmla="*/ 214351 h 1518772"/>
                    <a:gd name="connsiteX4" fmla="*/ 1109159 w 1119308"/>
                    <a:gd name="connsiteY4" fmla="*/ 427153 h 1518772"/>
                    <a:gd name="connsiteX5" fmla="*/ 726610 w 1119308"/>
                    <a:gd name="connsiteY5" fmla="*/ 430483 h 1518772"/>
                    <a:gd name="connsiteX6" fmla="*/ 731489 w 1119308"/>
                    <a:gd name="connsiteY6" fmla="*/ 1070285 h 1518772"/>
                    <a:gd name="connsiteX7" fmla="*/ 1093749 w 1119308"/>
                    <a:gd name="connsiteY7" fmla="*/ 1086237 h 1518772"/>
                    <a:gd name="connsiteX8" fmla="*/ 1099361 w 1119308"/>
                    <a:gd name="connsiteY8" fmla="*/ 1296522 h 1518772"/>
                    <a:gd name="connsiteX9" fmla="*/ 746935 w 1119308"/>
                    <a:gd name="connsiteY9" fmla="*/ 1293347 h 1518772"/>
                    <a:gd name="connsiteX10" fmla="*/ 740586 w 1119308"/>
                    <a:gd name="connsiteY10" fmla="*/ 1518772 h 1518772"/>
                    <a:gd name="connsiteX11" fmla="*/ 16686 w 1119308"/>
                    <a:gd name="connsiteY11" fmla="*/ 1515597 h 1518772"/>
                    <a:gd name="connsiteX12" fmla="*/ 10336 w 1119308"/>
                    <a:gd name="connsiteY12" fmla="*/ 1306047 h 1518772"/>
                    <a:gd name="connsiteX13" fmla="*/ 381811 w 1119308"/>
                    <a:gd name="connsiteY13" fmla="*/ 1296522 h 1518772"/>
                    <a:gd name="connsiteX14" fmla="*/ 384986 w 1119308"/>
                    <a:gd name="connsiteY14" fmla="*/ 1083797 h 1518772"/>
                    <a:gd name="connsiteX15" fmla="*/ 10336 w 1119308"/>
                    <a:gd name="connsiteY15" fmla="*/ 1064747 h 1518772"/>
                    <a:gd name="connsiteX16" fmla="*/ 811 w 1119308"/>
                    <a:gd name="connsiteY16" fmla="*/ 871072 h 1518772"/>
                    <a:gd name="connsiteX17" fmla="*/ 391336 w 1119308"/>
                    <a:gd name="connsiteY17" fmla="*/ 855197 h 1518772"/>
                    <a:gd name="connsiteX18" fmla="*/ 369771 w 1119308"/>
                    <a:gd name="connsiteY18" fmla="*/ 649094 h 1518772"/>
                    <a:gd name="connsiteX19" fmla="*/ 20908 w 1119308"/>
                    <a:gd name="connsiteY19" fmla="*/ 642666 h 1518772"/>
                    <a:gd name="connsiteX20" fmla="*/ 0 w 1119308"/>
                    <a:gd name="connsiteY20" fmla="*/ 431413 h 1518772"/>
                    <a:gd name="connsiteX21" fmla="*/ 371552 w 1119308"/>
                    <a:gd name="connsiteY21" fmla="*/ 440241 h 1518772"/>
                    <a:gd name="connsiteX22" fmla="*/ 379606 w 1119308"/>
                    <a:gd name="connsiteY22" fmla="*/ 220778 h 1518772"/>
                    <a:gd name="connsiteX23" fmla="*/ 16107 w 1119308"/>
                    <a:gd name="connsiteY23" fmla="*/ 218688 h 1518772"/>
                    <a:gd name="connsiteX24" fmla="*/ 17656 w 1119308"/>
                    <a:gd name="connsiteY24" fmla="*/ 0 h 1518772"/>
                    <a:gd name="connsiteX0" fmla="*/ 17656 w 1109190"/>
                    <a:gd name="connsiteY0" fmla="*/ 0 h 1518772"/>
                    <a:gd name="connsiteX1" fmla="*/ 728856 w 1109190"/>
                    <a:gd name="connsiteY1" fmla="*/ 9525 h 1518772"/>
                    <a:gd name="connsiteX2" fmla="*/ 735671 w 1109190"/>
                    <a:gd name="connsiteY2" fmla="*/ 214274 h 1518772"/>
                    <a:gd name="connsiteX3" fmla="*/ 1087399 w 1109190"/>
                    <a:gd name="connsiteY3" fmla="*/ 214351 h 1518772"/>
                    <a:gd name="connsiteX4" fmla="*/ 1109159 w 1109190"/>
                    <a:gd name="connsiteY4" fmla="*/ 427153 h 1518772"/>
                    <a:gd name="connsiteX5" fmla="*/ 726610 w 1109190"/>
                    <a:gd name="connsiteY5" fmla="*/ 430483 h 1518772"/>
                    <a:gd name="connsiteX6" fmla="*/ 731489 w 1109190"/>
                    <a:gd name="connsiteY6" fmla="*/ 1070285 h 1518772"/>
                    <a:gd name="connsiteX7" fmla="*/ 1093749 w 1109190"/>
                    <a:gd name="connsiteY7" fmla="*/ 1086237 h 1518772"/>
                    <a:gd name="connsiteX8" fmla="*/ 1099361 w 1109190"/>
                    <a:gd name="connsiteY8" fmla="*/ 1296522 h 1518772"/>
                    <a:gd name="connsiteX9" fmla="*/ 746935 w 1109190"/>
                    <a:gd name="connsiteY9" fmla="*/ 1293347 h 1518772"/>
                    <a:gd name="connsiteX10" fmla="*/ 740586 w 1109190"/>
                    <a:gd name="connsiteY10" fmla="*/ 1518772 h 1518772"/>
                    <a:gd name="connsiteX11" fmla="*/ 16686 w 1109190"/>
                    <a:gd name="connsiteY11" fmla="*/ 1515597 h 1518772"/>
                    <a:gd name="connsiteX12" fmla="*/ 10336 w 1109190"/>
                    <a:gd name="connsiteY12" fmla="*/ 1306047 h 1518772"/>
                    <a:gd name="connsiteX13" fmla="*/ 381811 w 1109190"/>
                    <a:gd name="connsiteY13" fmla="*/ 1296522 h 1518772"/>
                    <a:gd name="connsiteX14" fmla="*/ 384986 w 1109190"/>
                    <a:gd name="connsiteY14" fmla="*/ 1083797 h 1518772"/>
                    <a:gd name="connsiteX15" fmla="*/ 10336 w 1109190"/>
                    <a:gd name="connsiteY15" fmla="*/ 1064747 h 1518772"/>
                    <a:gd name="connsiteX16" fmla="*/ 811 w 1109190"/>
                    <a:gd name="connsiteY16" fmla="*/ 871072 h 1518772"/>
                    <a:gd name="connsiteX17" fmla="*/ 391336 w 1109190"/>
                    <a:gd name="connsiteY17" fmla="*/ 855197 h 1518772"/>
                    <a:gd name="connsiteX18" fmla="*/ 369771 w 1109190"/>
                    <a:gd name="connsiteY18" fmla="*/ 649094 h 1518772"/>
                    <a:gd name="connsiteX19" fmla="*/ 20908 w 1109190"/>
                    <a:gd name="connsiteY19" fmla="*/ 642666 h 1518772"/>
                    <a:gd name="connsiteX20" fmla="*/ 0 w 1109190"/>
                    <a:gd name="connsiteY20" fmla="*/ 431413 h 1518772"/>
                    <a:gd name="connsiteX21" fmla="*/ 371552 w 1109190"/>
                    <a:gd name="connsiteY21" fmla="*/ 440241 h 1518772"/>
                    <a:gd name="connsiteX22" fmla="*/ 379606 w 1109190"/>
                    <a:gd name="connsiteY22" fmla="*/ 220778 h 1518772"/>
                    <a:gd name="connsiteX23" fmla="*/ 16107 w 1109190"/>
                    <a:gd name="connsiteY23" fmla="*/ 218688 h 1518772"/>
                    <a:gd name="connsiteX24" fmla="*/ 17656 w 1109190"/>
                    <a:gd name="connsiteY24" fmla="*/ 0 h 1518772"/>
                    <a:gd name="connsiteX0" fmla="*/ 17656 w 1109190"/>
                    <a:gd name="connsiteY0" fmla="*/ 0 h 1518772"/>
                    <a:gd name="connsiteX1" fmla="*/ 728856 w 1109190"/>
                    <a:gd name="connsiteY1" fmla="*/ 9525 h 1518772"/>
                    <a:gd name="connsiteX2" fmla="*/ 735671 w 1109190"/>
                    <a:gd name="connsiteY2" fmla="*/ 214274 h 1518772"/>
                    <a:gd name="connsiteX3" fmla="*/ 1087399 w 1109190"/>
                    <a:gd name="connsiteY3" fmla="*/ 214351 h 1518772"/>
                    <a:gd name="connsiteX4" fmla="*/ 1109159 w 1109190"/>
                    <a:gd name="connsiteY4" fmla="*/ 427153 h 1518772"/>
                    <a:gd name="connsiteX5" fmla="*/ 726610 w 1109190"/>
                    <a:gd name="connsiteY5" fmla="*/ 430483 h 1518772"/>
                    <a:gd name="connsiteX6" fmla="*/ 731489 w 1109190"/>
                    <a:gd name="connsiteY6" fmla="*/ 1070285 h 1518772"/>
                    <a:gd name="connsiteX7" fmla="*/ 1093749 w 1109190"/>
                    <a:gd name="connsiteY7" fmla="*/ 1086237 h 1518772"/>
                    <a:gd name="connsiteX8" fmla="*/ 1099361 w 1109190"/>
                    <a:gd name="connsiteY8" fmla="*/ 1296522 h 1518772"/>
                    <a:gd name="connsiteX9" fmla="*/ 746935 w 1109190"/>
                    <a:gd name="connsiteY9" fmla="*/ 1293347 h 1518772"/>
                    <a:gd name="connsiteX10" fmla="*/ 740586 w 1109190"/>
                    <a:gd name="connsiteY10" fmla="*/ 1518772 h 1518772"/>
                    <a:gd name="connsiteX11" fmla="*/ 16686 w 1109190"/>
                    <a:gd name="connsiteY11" fmla="*/ 1515597 h 1518772"/>
                    <a:gd name="connsiteX12" fmla="*/ 10336 w 1109190"/>
                    <a:gd name="connsiteY12" fmla="*/ 1306047 h 1518772"/>
                    <a:gd name="connsiteX13" fmla="*/ 381811 w 1109190"/>
                    <a:gd name="connsiteY13" fmla="*/ 1296522 h 1518772"/>
                    <a:gd name="connsiteX14" fmla="*/ 384986 w 1109190"/>
                    <a:gd name="connsiteY14" fmla="*/ 1083797 h 1518772"/>
                    <a:gd name="connsiteX15" fmla="*/ 10336 w 1109190"/>
                    <a:gd name="connsiteY15" fmla="*/ 1064747 h 1518772"/>
                    <a:gd name="connsiteX16" fmla="*/ 811 w 1109190"/>
                    <a:gd name="connsiteY16" fmla="*/ 871072 h 1518772"/>
                    <a:gd name="connsiteX17" fmla="*/ 391336 w 1109190"/>
                    <a:gd name="connsiteY17" fmla="*/ 855197 h 1518772"/>
                    <a:gd name="connsiteX18" fmla="*/ 369771 w 1109190"/>
                    <a:gd name="connsiteY18" fmla="*/ 649094 h 1518772"/>
                    <a:gd name="connsiteX19" fmla="*/ 20908 w 1109190"/>
                    <a:gd name="connsiteY19" fmla="*/ 642666 h 1518772"/>
                    <a:gd name="connsiteX20" fmla="*/ 0 w 1109190"/>
                    <a:gd name="connsiteY20" fmla="*/ 431413 h 1518772"/>
                    <a:gd name="connsiteX21" fmla="*/ 371552 w 1109190"/>
                    <a:gd name="connsiteY21" fmla="*/ 440241 h 1518772"/>
                    <a:gd name="connsiteX22" fmla="*/ 379606 w 1109190"/>
                    <a:gd name="connsiteY22" fmla="*/ 220778 h 1518772"/>
                    <a:gd name="connsiteX23" fmla="*/ 16107 w 1109190"/>
                    <a:gd name="connsiteY23" fmla="*/ 218688 h 1518772"/>
                    <a:gd name="connsiteX24" fmla="*/ 17656 w 1109190"/>
                    <a:gd name="connsiteY24" fmla="*/ 0 h 1518772"/>
                    <a:gd name="connsiteX0" fmla="*/ 17656 w 1109190"/>
                    <a:gd name="connsiteY0" fmla="*/ 0 h 1518772"/>
                    <a:gd name="connsiteX1" fmla="*/ 728856 w 1109190"/>
                    <a:gd name="connsiteY1" fmla="*/ 9525 h 1518772"/>
                    <a:gd name="connsiteX2" fmla="*/ 735671 w 1109190"/>
                    <a:gd name="connsiteY2" fmla="*/ 214274 h 1518772"/>
                    <a:gd name="connsiteX3" fmla="*/ 1087399 w 1109190"/>
                    <a:gd name="connsiteY3" fmla="*/ 214351 h 1518772"/>
                    <a:gd name="connsiteX4" fmla="*/ 1109159 w 1109190"/>
                    <a:gd name="connsiteY4" fmla="*/ 427153 h 1518772"/>
                    <a:gd name="connsiteX5" fmla="*/ 726610 w 1109190"/>
                    <a:gd name="connsiteY5" fmla="*/ 430483 h 1518772"/>
                    <a:gd name="connsiteX6" fmla="*/ 731489 w 1109190"/>
                    <a:gd name="connsiteY6" fmla="*/ 1070285 h 1518772"/>
                    <a:gd name="connsiteX7" fmla="*/ 1093749 w 1109190"/>
                    <a:gd name="connsiteY7" fmla="*/ 1086237 h 1518772"/>
                    <a:gd name="connsiteX8" fmla="*/ 1099361 w 1109190"/>
                    <a:gd name="connsiteY8" fmla="*/ 1296522 h 1518772"/>
                    <a:gd name="connsiteX9" fmla="*/ 746935 w 1109190"/>
                    <a:gd name="connsiteY9" fmla="*/ 1293347 h 1518772"/>
                    <a:gd name="connsiteX10" fmla="*/ 740586 w 1109190"/>
                    <a:gd name="connsiteY10" fmla="*/ 1518772 h 1518772"/>
                    <a:gd name="connsiteX11" fmla="*/ 16686 w 1109190"/>
                    <a:gd name="connsiteY11" fmla="*/ 1515597 h 1518772"/>
                    <a:gd name="connsiteX12" fmla="*/ 10336 w 1109190"/>
                    <a:gd name="connsiteY12" fmla="*/ 1306047 h 1518772"/>
                    <a:gd name="connsiteX13" fmla="*/ 381811 w 1109190"/>
                    <a:gd name="connsiteY13" fmla="*/ 1296522 h 1518772"/>
                    <a:gd name="connsiteX14" fmla="*/ 384986 w 1109190"/>
                    <a:gd name="connsiteY14" fmla="*/ 1083797 h 1518772"/>
                    <a:gd name="connsiteX15" fmla="*/ 10336 w 1109190"/>
                    <a:gd name="connsiteY15" fmla="*/ 1064747 h 1518772"/>
                    <a:gd name="connsiteX16" fmla="*/ 811 w 1109190"/>
                    <a:gd name="connsiteY16" fmla="*/ 871072 h 1518772"/>
                    <a:gd name="connsiteX17" fmla="*/ 391336 w 1109190"/>
                    <a:gd name="connsiteY17" fmla="*/ 855197 h 1518772"/>
                    <a:gd name="connsiteX18" fmla="*/ 369771 w 1109190"/>
                    <a:gd name="connsiteY18" fmla="*/ 649094 h 1518772"/>
                    <a:gd name="connsiteX19" fmla="*/ 20908 w 1109190"/>
                    <a:gd name="connsiteY19" fmla="*/ 642666 h 1518772"/>
                    <a:gd name="connsiteX20" fmla="*/ 0 w 1109190"/>
                    <a:gd name="connsiteY20" fmla="*/ 431413 h 1518772"/>
                    <a:gd name="connsiteX21" fmla="*/ 371552 w 1109190"/>
                    <a:gd name="connsiteY21" fmla="*/ 440241 h 1518772"/>
                    <a:gd name="connsiteX22" fmla="*/ 379606 w 1109190"/>
                    <a:gd name="connsiteY22" fmla="*/ 220778 h 1518772"/>
                    <a:gd name="connsiteX23" fmla="*/ 16107 w 1109190"/>
                    <a:gd name="connsiteY23" fmla="*/ 218688 h 1518772"/>
                    <a:gd name="connsiteX24" fmla="*/ 17656 w 1109190"/>
                    <a:gd name="connsiteY24" fmla="*/ 0 h 1518772"/>
                    <a:gd name="connsiteX0" fmla="*/ 17656 w 1109190"/>
                    <a:gd name="connsiteY0" fmla="*/ 0 h 1518772"/>
                    <a:gd name="connsiteX1" fmla="*/ 728856 w 1109190"/>
                    <a:gd name="connsiteY1" fmla="*/ 9525 h 1518772"/>
                    <a:gd name="connsiteX2" fmla="*/ 735671 w 1109190"/>
                    <a:gd name="connsiteY2" fmla="*/ 214274 h 1518772"/>
                    <a:gd name="connsiteX3" fmla="*/ 1087399 w 1109190"/>
                    <a:gd name="connsiteY3" fmla="*/ 214351 h 1518772"/>
                    <a:gd name="connsiteX4" fmla="*/ 1109159 w 1109190"/>
                    <a:gd name="connsiteY4" fmla="*/ 427153 h 1518772"/>
                    <a:gd name="connsiteX5" fmla="*/ 726610 w 1109190"/>
                    <a:gd name="connsiteY5" fmla="*/ 430483 h 1518772"/>
                    <a:gd name="connsiteX6" fmla="*/ 731489 w 1109190"/>
                    <a:gd name="connsiteY6" fmla="*/ 1070285 h 1518772"/>
                    <a:gd name="connsiteX7" fmla="*/ 1093749 w 1109190"/>
                    <a:gd name="connsiteY7" fmla="*/ 1086237 h 1518772"/>
                    <a:gd name="connsiteX8" fmla="*/ 1099361 w 1109190"/>
                    <a:gd name="connsiteY8" fmla="*/ 1296522 h 1518772"/>
                    <a:gd name="connsiteX9" fmla="*/ 746935 w 1109190"/>
                    <a:gd name="connsiteY9" fmla="*/ 1293347 h 1518772"/>
                    <a:gd name="connsiteX10" fmla="*/ 740586 w 1109190"/>
                    <a:gd name="connsiteY10" fmla="*/ 1518772 h 1518772"/>
                    <a:gd name="connsiteX11" fmla="*/ 16686 w 1109190"/>
                    <a:gd name="connsiteY11" fmla="*/ 1515597 h 1518772"/>
                    <a:gd name="connsiteX12" fmla="*/ 10336 w 1109190"/>
                    <a:gd name="connsiteY12" fmla="*/ 1306047 h 1518772"/>
                    <a:gd name="connsiteX13" fmla="*/ 381811 w 1109190"/>
                    <a:gd name="connsiteY13" fmla="*/ 1296522 h 1518772"/>
                    <a:gd name="connsiteX14" fmla="*/ 384986 w 1109190"/>
                    <a:gd name="connsiteY14" fmla="*/ 1083797 h 1518772"/>
                    <a:gd name="connsiteX15" fmla="*/ 10336 w 1109190"/>
                    <a:gd name="connsiteY15" fmla="*/ 1064747 h 1518772"/>
                    <a:gd name="connsiteX16" fmla="*/ 811 w 1109190"/>
                    <a:gd name="connsiteY16" fmla="*/ 871072 h 1518772"/>
                    <a:gd name="connsiteX17" fmla="*/ 391336 w 1109190"/>
                    <a:gd name="connsiteY17" fmla="*/ 855197 h 1518772"/>
                    <a:gd name="connsiteX18" fmla="*/ 369771 w 1109190"/>
                    <a:gd name="connsiteY18" fmla="*/ 649094 h 1518772"/>
                    <a:gd name="connsiteX19" fmla="*/ 20908 w 1109190"/>
                    <a:gd name="connsiteY19" fmla="*/ 642666 h 1518772"/>
                    <a:gd name="connsiteX20" fmla="*/ 0 w 1109190"/>
                    <a:gd name="connsiteY20" fmla="*/ 431413 h 1518772"/>
                    <a:gd name="connsiteX21" fmla="*/ 371552 w 1109190"/>
                    <a:gd name="connsiteY21" fmla="*/ 440241 h 1518772"/>
                    <a:gd name="connsiteX22" fmla="*/ 379606 w 1109190"/>
                    <a:gd name="connsiteY22" fmla="*/ 220778 h 1518772"/>
                    <a:gd name="connsiteX23" fmla="*/ 16107 w 1109190"/>
                    <a:gd name="connsiteY23" fmla="*/ 218688 h 1518772"/>
                    <a:gd name="connsiteX24" fmla="*/ 17656 w 1109190"/>
                    <a:gd name="connsiteY24" fmla="*/ 0 h 1518772"/>
                    <a:gd name="connsiteX0" fmla="*/ 17656 w 1109190"/>
                    <a:gd name="connsiteY0" fmla="*/ 0 h 1518772"/>
                    <a:gd name="connsiteX1" fmla="*/ 728856 w 1109190"/>
                    <a:gd name="connsiteY1" fmla="*/ 9525 h 1518772"/>
                    <a:gd name="connsiteX2" fmla="*/ 735671 w 1109190"/>
                    <a:gd name="connsiteY2" fmla="*/ 214274 h 1518772"/>
                    <a:gd name="connsiteX3" fmla="*/ 1087399 w 1109190"/>
                    <a:gd name="connsiteY3" fmla="*/ 214351 h 1518772"/>
                    <a:gd name="connsiteX4" fmla="*/ 1109159 w 1109190"/>
                    <a:gd name="connsiteY4" fmla="*/ 427153 h 1518772"/>
                    <a:gd name="connsiteX5" fmla="*/ 726610 w 1109190"/>
                    <a:gd name="connsiteY5" fmla="*/ 430483 h 1518772"/>
                    <a:gd name="connsiteX6" fmla="*/ 731489 w 1109190"/>
                    <a:gd name="connsiteY6" fmla="*/ 1070285 h 1518772"/>
                    <a:gd name="connsiteX7" fmla="*/ 1093749 w 1109190"/>
                    <a:gd name="connsiteY7" fmla="*/ 1086237 h 1518772"/>
                    <a:gd name="connsiteX8" fmla="*/ 1099361 w 1109190"/>
                    <a:gd name="connsiteY8" fmla="*/ 1296522 h 1518772"/>
                    <a:gd name="connsiteX9" fmla="*/ 746935 w 1109190"/>
                    <a:gd name="connsiteY9" fmla="*/ 1293347 h 1518772"/>
                    <a:gd name="connsiteX10" fmla="*/ 740586 w 1109190"/>
                    <a:gd name="connsiteY10" fmla="*/ 1518772 h 1518772"/>
                    <a:gd name="connsiteX11" fmla="*/ 16686 w 1109190"/>
                    <a:gd name="connsiteY11" fmla="*/ 1515597 h 1518772"/>
                    <a:gd name="connsiteX12" fmla="*/ 10336 w 1109190"/>
                    <a:gd name="connsiteY12" fmla="*/ 1306047 h 1518772"/>
                    <a:gd name="connsiteX13" fmla="*/ 381811 w 1109190"/>
                    <a:gd name="connsiteY13" fmla="*/ 1296522 h 1518772"/>
                    <a:gd name="connsiteX14" fmla="*/ 384986 w 1109190"/>
                    <a:gd name="connsiteY14" fmla="*/ 1083797 h 1518772"/>
                    <a:gd name="connsiteX15" fmla="*/ 10336 w 1109190"/>
                    <a:gd name="connsiteY15" fmla="*/ 1064747 h 1518772"/>
                    <a:gd name="connsiteX16" fmla="*/ 811 w 1109190"/>
                    <a:gd name="connsiteY16" fmla="*/ 871072 h 1518772"/>
                    <a:gd name="connsiteX17" fmla="*/ 391336 w 1109190"/>
                    <a:gd name="connsiteY17" fmla="*/ 855197 h 1518772"/>
                    <a:gd name="connsiteX18" fmla="*/ 369771 w 1109190"/>
                    <a:gd name="connsiteY18" fmla="*/ 649094 h 1518772"/>
                    <a:gd name="connsiteX19" fmla="*/ 20908 w 1109190"/>
                    <a:gd name="connsiteY19" fmla="*/ 642666 h 1518772"/>
                    <a:gd name="connsiteX20" fmla="*/ 0 w 1109190"/>
                    <a:gd name="connsiteY20" fmla="*/ 431413 h 1518772"/>
                    <a:gd name="connsiteX21" fmla="*/ 371552 w 1109190"/>
                    <a:gd name="connsiteY21" fmla="*/ 440241 h 1518772"/>
                    <a:gd name="connsiteX22" fmla="*/ 379606 w 1109190"/>
                    <a:gd name="connsiteY22" fmla="*/ 220778 h 1518772"/>
                    <a:gd name="connsiteX23" fmla="*/ 16107 w 1109190"/>
                    <a:gd name="connsiteY23" fmla="*/ 218688 h 1518772"/>
                    <a:gd name="connsiteX24" fmla="*/ 17656 w 1109190"/>
                    <a:gd name="connsiteY24" fmla="*/ 0 h 1518772"/>
                    <a:gd name="connsiteX0" fmla="*/ 17656 w 1109189"/>
                    <a:gd name="connsiteY0" fmla="*/ 0 h 1518772"/>
                    <a:gd name="connsiteX1" fmla="*/ 728856 w 1109189"/>
                    <a:gd name="connsiteY1" fmla="*/ 9525 h 1518772"/>
                    <a:gd name="connsiteX2" fmla="*/ 735671 w 1109189"/>
                    <a:gd name="connsiteY2" fmla="*/ 214274 h 1518772"/>
                    <a:gd name="connsiteX3" fmla="*/ 1087399 w 1109189"/>
                    <a:gd name="connsiteY3" fmla="*/ 214351 h 1518772"/>
                    <a:gd name="connsiteX4" fmla="*/ 1109159 w 1109189"/>
                    <a:gd name="connsiteY4" fmla="*/ 427153 h 1518772"/>
                    <a:gd name="connsiteX5" fmla="*/ 713910 w 1109189"/>
                    <a:gd name="connsiteY5" fmla="*/ 440008 h 1518772"/>
                    <a:gd name="connsiteX6" fmla="*/ 731489 w 1109189"/>
                    <a:gd name="connsiteY6" fmla="*/ 1070285 h 1518772"/>
                    <a:gd name="connsiteX7" fmla="*/ 1093749 w 1109189"/>
                    <a:gd name="connsiteY7" fmla="*/ 1086237 h 1518772"/>
                    <a:gd name="connsiteX8" fmla="*/ 1099361 w 1109189"/>
                    <a:gd name="connsiteY8" fmla="*/ 1296522 h 1518772"/>
                    <a:gd name="connsiteX9" fmla="*/ 746935 w 1109189"/>
                    <a:gd name="connsiteY9" fmla="*/ 1293347 h 1518772"/>
                    <a:gd name="connsiteX10" fmla="*/ 740586 w 1109189"/>
                    <a:gd name="connsiteY10" fmla="*/ 1518772 h 1518772"/>
                    <a:gd name="connsiteX11" fmla="*/ 16686 w 1109189"/>
                    <a:gd name="connsiteY11" fmla="*/ 1515597 h 1518772"/>
                    <a:gd name="connsiteX12" fmla="*/ 10336 w 1109189"/>
                    <a:gd name="connsiteY12" fmla="*/ 1306047 h 1518772"/>
                    <a:gd name="connsiteX13" fmla="*/ 381811 w 1109189"/>
                    <a:gd name="connsiteY13" fmla="*/ 1296522 h 1518772"/>
                    <a:gd name="connsiteX14" fmla="*/ 384986 w 1109189"/>
                    <a:gd name="connsiteY14" fmla="*/ 1083797 h 1518772"/>
                    <a:gd name="connsiteX15" fmla="*/ 10336 w 1109189"/>
                    <a:gd name="connsiteY15" fmla="*/ 1064747 h 1518772"/>
                    <a:gd name="connsiteX16" fmla="*/ 811 w 1109189"/>
                    <a:gd name="connsiteY16" fmla="*/ 871072 h 1518772"/>
                    <a:gd name="connsiteX17" fmla="*/ 391336 w 1109189"/>
                    <a:gd name="connsiteY17" fmla="*/ 855197 h 1518772"/>
                    <a:gd name="connsiteX18" fmla="*/ 369771 w 1109189"/>
                    <a:gd name="connsiteY18" fmla="*/ 649094 h 1518772"/>
                    <a:gd name="connsiteX19" fmla="*/ 20908 w 1109189"/>
                    <a:gd name="connsiteY19" fmla="*/ 642666 h 1518772"/>
                    <a:gd name="connsiteX20" fmla="*/ 0 w 1109189"/>
                    <a:gd name="connsiteY20" fmla="*/ 431413 h 1518772"/>
                    <a:gd name="connsiteX21" fmla="*/ 371552 w 1109189"/>
                    <a:gd name="connsiteY21" fmla="*/ 440241 h 1518772"/>
                    <a:gd name="connsiteX22" fmla="*/ 379606 w 1109189"/>
                    <a:gd name="connsiteY22" fmla="*/ 220778 h 1518772"/>
                    <a:gd name="connsiteX23" fmla="*/ 16107 w 1109189"/>
                    <a:gd name="connsiteY23" fmla="*/ 218688 h 1518772"/>
                    <a:gd name="connsiteX24" fmla="*/ 17656 w 1109189"/>
                    <a:gd name="connsiteY24" fmla="*/ 0 h 1518772"/>
                    <a:gd name="connsiteX0" fmla="*/ 17656 w 1109189"/>
                    <a:gd name="connsiteY0" fmla="*/ 0 h 1518772"/>
                    <a:gd name="connsiteX1" fmla="*/ 728856 w 1109189"/>
                    <a:gd name="connsiteY1" fmla="*/ 9525 h 1518772"/>
                    <a:gd name="connsiteX2" fmla="*/ 735671 w 1109189"/>
                    <a:gd name="connsiteY2" fmla="*/ 214274 h 1518772"/>
                    <a:gd name="connsiteX3" fmla="*/ 1087399 w 1109189"/>
                    <a:gd name="connsiteY3" fmla="*/ 214351 h 1518772"/>
                    <a:gd name="connsiteX4" fmla="*/ 1109159 w 1109189"/>
                    <a:gd name="connsiteY4" fmla="*/ 427153 h 1518772"/>
                    <a:gd name="connsiteX5" fmla="*/ 713910 w 1109189"/>
                    <a:gd name="connsiteY5" fmla="*/ 440008 h 1518772"/>
                    <a:gd name="connsiteX6" fmla="*/ 731489 w 1109189"/>
                    <a:gd name="connsiteY6" fmla="*/ 1070285 h 1518772"/>
                    <a:gd name="connsiteX7" fmla="*/ 1093749 w 1109189"/>
                    <a:gd name="connsiteY7" fmla="*/ 1086237 h 1518772"/>
                    <a:gd name="connsiteX8" fmla="*/ 1099361 w 1109189"/>
                    <a:gd name="connsiteY8" fmla="*/ 1296522 h 1518772"/>
                    <a:gd name="connsiteX9" fmla="*/ 746935 w 1109189"/>
                    <a:gd name="connsiteY9" fmla="*/ 1293347 h 1518772"/>
                    <a:gd name="connsiteX10" fmla="*/ 740586 w 1109189"/>
                    <a:gd name="connsiteY10" fmla="*/ 1518772 h 1518772"/>
                    <a:gd name="connsiteX11" fmla="*/ 16686 w 1109189"/>
                    <a:gd name="connsiteY11" fmla="*/ 1515597 h 1518772"/>
                    <a:gd name="connsiteX12" fmla="*/ 10336 w 1109189"/>
                    <a:gd name="connsiteY12" fmla="*/ 1306047 h 1518772"/>
                    <a:gd name="connsiteX13" fmla="*/ 381811 w 1109189"/>
                    <a:gd name="connsiteY13" fmla="*/ 1296522 h 1518772"/>
                    <a:gd name="connsiteX14" fmla="*/ 384986 w 1109189"/>
                    <a:gd name="connsiteY14" fmla="*/ 1083797 h 1518772"/>
                    <a:gd name="connsiteX15" fmla="*/ 10336 w 1109189"/>
                    <a:gd name="connsiteY15" fmla="*/ 1064747 h 1518772"/>
                    <a:gd name="connsiteX16" fmla="*/ 811 w 1109189"/>
                    <a:gd name="connsiteY16" fmla="*/ 871072 h 1518772"/>
                    <a:gd name="connsiteX17" fmla="*/ 391336 w 1109189"/>
                    <a:gd name="connsiteY17" fmla="*/ 855197 h 1518772"/>
                    <a:gd name="connsiteX18" fmla="*/ 369771 w 1109189"/>
                    <a:gd name="connsiteY18" fmla="*/ 649094 h 1518772"/>
                    <a:gd name="connsiteX19" fmla="*/ 20908 w 1109189"/>
                    <a:gd name="connsiteY19" fmla="*/ 642666 h 1518772"/>
                    <a:gd name="connsiteX20" fmla="*/ 0 w 1109189"/>
                    <a:gd name="connsiteY20" fmla="*/ 431413 h 1518772"/>
                    <a:gd name="connsiteX21" fmla="*/ 371552 w 1109189"/>
                    <a:gd name="connsiteY21" fmla="*/ 440241 h 1518772"/>
                    <a:gd name="connsiteX22" fmla="*/ 379606 w 1109189"/>
                    <a:gd name="connsiteY22" fmla="*/ 220778 h 1518772"/>
                    <a:gd name="connsiteX23" fmla="*/ 16107 w 1109189"/>
                    <a:gd name="connsiteY23" fmla="*/ 218688 h 1518772"/>
                    <a:gd name="connsiteX24" fmla="*/ 17656 w 1109189"/>
                    <a:gd name="connsiteY24" fmla="*/ 0 h 1518772"/>
                    <a:gd name="connsiteX0" fmla="*/ 17656 w 1109191"/>
                    <a:gd name="connsiteY0" fmla="*/ 0 h 1518772"/>
                    <a:gd name="connsiteX1" fmla="*/ 728856 w 1109191"/>
                    <a:gd name="connsiteY1" fmla="*/ 9525 h 1518772"/>
                    <a:gd name="connsiteX2" fmla="*/ 735671 w 1109191"/>
                    <a:gd name="connsiteY2" fmla="*/ 214274 h 1518772"/>
                    <a:gd name="connsiteX3" fmla="*/ 1087399 w 1109191"/>
                    <a:gd name="connsiteY3" fmla="*/ 214351 h 1518772"/>
                    <a:gd name="connsiteX4" fmla="*/ 1109159 w 1109191"/>
                    <a:gd name="connsiteY4" fmla="*/ 427153 h 1518772"/>
                    <a:gd name="connsiteX5" fmla="*/ 736135 w 1109191"/>
                    <a:gd name="connsiteY5" fmla="*/ 443183 h 1518772"/>
                    <a:gd name="connsiteX6" fmla="*/ 731489 w 1109191"/>
                    <a:gd name="connsiteY6" fmla="*/ 1070285 h 1518772"/>
                    <a:gd name="connsiteX7" fmla="*/ 1093749 w 1109191"/>
                    <a:gd name="connsiteY7" fmla="*/ 1086237 h 1518772"/>
                    <a:gd name="connsiteX8" fmla="*/ 1099361 w 1109191"/>
                    <a:gd name="connsiteY8" fmla="*/ 1296522 h 1518772"/>
                    <a:gd name="connsiteX9" fmla="*/ 746935 w 1109191"/>
                    <a:gd name="connsiteY9" fmla="*/ 1293347 h 1518772"/>
                    <a:gd name="connsiteX10" fmla="*/ 740586 w 1109191"/>
                    <a:gd name="connsiteY10" fmla="*/ 1518772 h 1518772"/>
                    <a:gd name="connsiteX11" fmla="*/ 16686 w 1109191"/>
                    <a:gd name="connsiteY11" fmla="*/ 1515597 h 1518772"/>
                    <a:gd name="connsiteX12" fmla="*/ 10336 w 1109191"/>
                    <a:gd name="connsiteY12" fmla="*/ 1306047 h 1518772"/>
                    <a:gd name="connsiteX13" fmla="*/ 381811 w 1109191"/>
                    <a:gd name="connsiteY13" fmla="*/ 1296522 h 1518772"/>
                    <a:gd name="connsiteX14" fmla="*/ 384986 w 1109191"/>
                    <a:gd name="connsiteY14" fmla="*/ 1083797 h 1518772"/>
                    <a:gd name="connsiteX15" fmla="*/ 10336 w 1109191"/>
                    <a:gd name="connsiteY15" fmla="*/ 1064747 h 1518772"/>
                    <a:gd name="connsiteX16" fmla="*/ 811 w 1109191"/>
                    <a:gd name="connsiteY16" fmla="*/ 871072 h 1518772"/>
                    <a:gd name="connsiteX17" fmla="*/ 391336 w 1109191"/>
                    <a:gd name="connsiteY17" fmla="*/ 855197 h 1518772"/>
                    <a:gd name="connsiteX18" fmla="*/ 369771 w 1109191"/>
                    <a:gd name="connsiteY18" fmla="*/ 649094 h 1518772"/>
                    <a:gd name="connsiteX19" fmla="*/ 20908 w 1109191"/>
                    <a:gd name="connsiteY19" fmla="*/ 642666 h 1518772"/>
                    <a:gd name="connsiteX20" fmla="*/ 0 w 1109191"/>
                    <a:gd name="connsiteY20" fmla="*/ 431413 h 1518772"/>
                    <a:gd name="connsiteX21" fmla="*/ 371552 w 1109191"/>
                    <a:gd name="connsiteY21" fmla="*/ 440241 h 1518772"/>
                    <a:gd name="connsiteX22" fmla="*/ 379606 w 1109191"/>
                    <a:gd name="connsiteY22" fmla="*/ 220778 h 1518772"/>
                    <a:gd name="connsiteX23" fmla="*/ 16107 w 1109191"/>
                    <a:gd name="connsiteY23" fmla="*/ 218688 h 1518772"/>
                    <a:gd name="connsiteX24" fmla="*/ 17656 w 1109191"/>
                    <a:gd name="connsiteY24" fmla="*/ 0 h 1518772"/>
                    <a:gd name="connsiteX0" fmla="*/ 17656 w 1109191"/>
                    <a:gd name="connsiteY0" fmla="*/ 0 h 1518772"/>
                    <a:gd name="connsiteX1" fmla="*/ 728856 w 1109191"/>
                    <a:gd name="connsiteY1" fmla="*/ 9525 h 1518772"/>
                    <a:gd name="connsiteX2" fmla="*/ 735671 w 1109191"/>
                    <a:gd name="connsiteY2" fmla="*/ 214274 h 1518772"/>
                    <a:gd name="connsiteX3" fmla="*/ 1087399 w 1109191"/>
                    <a:gd name="connsiteY3" fmla="*/ 214351 h 1518772"/>
                    <a:gd name="connsiteX4" fmla="*/ 1109159 w 1109191"/>
                    <a:gd name="connsiteY4" fmla="*/ 427153 h 1518772"/>
                    <a:gd name="connsiteX5" fmla="*/ 736135 w 1109191"/>
                    <a:gd name="connsiteY5" fmla="*/ 443183 h 1518772"/>
                    <a:gd name="connsiteX6" fmla="*/ 731489 w 1109191"/>
                    <a:gd name="connsiteY6" fmla="*/ 1070285 h 1518772"/>
                    <a:gd name="connsiteX7" fmla="*/ 1093749 w 1109191"/>
                    <a:gd name="connsiteY7" fmla="*/ 1086237 h 1518772"/>
                    <a:gd name="connsiteX8" fmla="*/ 1099361 w 1109191"/>
                    <a:gd name="connsiteY8" fmla="*/ 1296522 h 1518772"/>
                    <a:gd name="connsiteX9" fmla="*/ 746935 w 1109191"/>
                    <a:gd name="connsiteY9" fmla="*/ 1293347 h 1518772"/>
                    <a:gd name="connsiteX10" fmla="*/ 740586 w 1109191"/>
                    <a:gd name="connsiteY10" fmla="*/ 1518772 h 1518772"/>
                    <a:gd name="connsiteX11" fmla="*/ 16686 w 1109191"/>
                    <a:gd name="connsiteY11" fmla="*/ 1515597 h 1518772"/>
                    <a:gd name="connsiteX12" fmla="*/ 10336 w 1109191"/>
                    <a:gd name="connsiteY12" fmla="*/ 1306047 h 1518772"/>
                    <a:gd name="connsiteX13" fmla="*/ 381811 w 1109191"/>
                    <a:gd name="connsiteY13" fmla="*/ 1296522 h 1518772"/>
                    <a:gd name="connsiteX14" fmla="*/ 384986 w 1109191"/>
                    <a:gd name="connsiteY14" fmla="*/ 1083797 h 1518772"/>
                    <a:gd name="connsiteX15" fmla="*/ 10336 w 1109191"/>
                    <a:gd name="connsiteY15" fmla="*/ 1064747 h 1518772"/>
                    <a:gd name="connsiteX16" fmla="*/ 811 w 1109191"/>
                    <a:gd name="connsiteY16" fmla="*/ 871072 h 1518772"/>
                    <a:gd name="connsiteX17" fmla="*/ 391336 w 1109191"/>
                    <a:gd name="connsiteY17" fmla="*/ 855197 h 1518772"/>
                    <a:gd name="connsiteX18" fmla="*/ 369771 w 1109191"/>
                    <a:gd name="connsiteY18" fmla="*/ 649094 h 1518772"/>
                    <a:gd name="connsiteX19" fmla="*/ 20908 w 1109191"/>
                    <a:gd name="connsiteY19" fmla="*/ 642666 h 1518772"/>
                    <a:gd name="connsiteX20" fmla="*/ 0 w 1109191"/>
                    <a:gd name="connsiteY20" fmla="*/ 431413 h 1518772"/>
                    <a:gd name="connsiteX21" fmla="*/ 371552 w 1109191"/>
                    <a:gd name="connsiteY21" fmla="*/ 440241 h 1518772"/>
                    <a:gd name="connsiteX22" fmla="*/ 379606 w 1109191"/>
                    <a:gd name="connsiteY22" fmla="*/ 220778 h 1518772"/>
                    <a:gd name="connsiteX23" fmla="*/ 16107 w 1109191"/>
                    <a:gd name="connsiteY23" fmla="*/ 218688 h 1518772"/>
                    <a:gd name="connsiteX24" fmla="*/ 17656 w 1109191"/>
                    <a:gd name="connsiteY24" fmla="*/ 0 h 1518772"/>
                    <a:gd name="connsiteX0" fmla="*/ 17656 w 1109220"/>
                    <a:gd name="connsiteY0" fmla="*/ 0 h 1518772"/>
                    <a:gd name="connsiteX1" fmla="*/ 728856 w 1109220"/>
                    <a:gd name="connsiteY1" fmla="*/ 9525 h 1518772"/>
                    <a:gd name="connsiteX2" fmla="*/ 735671 w 1109220"/>
                    <a:gd name="connsiteY2" fmla="*/ 214274 h 1518772"/>
                    <a:gd name="connsiteX3" fmla="*/ 1087399 w 1109220"/>
                    <a:gd name="connsiteY3" fmla="*/ 214351 h 1518772"/>
                    <a:gd name="connsiteX4" fmla="*/ 1109159 w 1109220"/>
                    <a:gd name="connsiteY4" fmla="*/ 427153 h 1518772"/>
                    <a:gd name="connsiteX5" fmla="*/ 736135 w 1109220"/>
                    <a:gd name="connsiteY5" fmla="*/ 443183 h 1518772"/>
                    <a:gd name="connsiteX6" fmla="*/ 731489 w 1109220"/>
                    <a:gd name="connsiteY6" fmla="*/ 1070285 h 1518772"/>
                    <a:gd name="connsiteX7" fmla="*/ 1093749 w 1109220"/>
                    <a:gd name="connsiteY7" fmla="*/ 1086237 h 1518772"/>
                    <a:gd name="connsiteX8" fmla="*/ 1099361 w 1109220"/>
                    <a:gd name="connsiteY8" fmla="*/ 1296522 h 1518772"/>
                    <a:gd name="connsiteX9" fmla="*/ 746935 w 1109220"/>
                    <a:gd name="connsiteY9" fmla="*/ 1293347 h 1518772"/>
                    <a:gd name="connsiteX10" fmla="*/ 740586 w 1109220"/>
                    <a:gd name="connsiteY10" fmla="*/ 1518772 h 1518772"/>
                    <a:gd name="connsiteX11" fmla="*/ 16686 w 1109220"/>
                    <a:gd name="connsiteY11" fmla="*/ 1515597 h 1518772"/>
                    <a:gd name="connsiteX12" fmla="*/ 10336 w 1109220"/>
                    <a:gd name="connsiteY12" fmla="*/ 1306047 h 1518772"/>
                    <a:gd name="connsiteX13" fmla="*/ 381811 w 1109220"/>
                    <a:gd name="connsiteY13" fmla="*/ 1296522 h 1518772"/>
                    <a:gd name="connsiteX14" fmla="*/ 384986 w 1109220"/>
                    <a:gd name="connsiteY14" fmla="*/ 1083797 h 1518772"/>
                    <a:gd name="connsiteX15" fmla="*/ 10336 w 1109220"/>
                    <a:gd name="connsiteY15" fmla="*/ 1064747 h 1518772"/>
                    <a:gd name="connsiteX16" fmla="*/ 811 w 1109220"/>
                    <a:gd name="connsiteY16" fmla="*/ 871072 h 1518772"/>
                    <a:gd name="connsiteX17" fmla="*/ 391336 w 1109220"/>
                    <a:gd name="connsiteY17" fmla="*/ 855197 h 1518772"/>
                    <a:gd name="connsiteX18" fmla="*/ 369771 w 1109220"/>
                    <a:gd name="connsiteY18" fmla="*/ 649094 h 1518772"/>
                    <a:gd name="connsiteX19" fmla="*/ 20908 w 1109220"/>
                    <a:gd name="connsiteY19" fmla="*/ 642666 h 1518772"/>
                    <a:gd name="connsiteX20" fmla="*/ 0 w 1109220"/>
                    <a:gd name="connsiteY20" fmla="*/ 431413 h 1518772"/>
                    <a:gd name="connsiteX21" fmla="*/ 371552 w 1109220"/>
                    <a:gd name="connsiteY21" fmla="*/ 440241 h 1518772"/>
                    <a:gd name="connsiteX22" fmla="*/ 379606 w 1109220"/>
                    <a:gd name="connsiteY22" fmla="*/ 220778 h 1518772"/>
                    <a:gd name="connsiteX23" fmla="*/ 16107 w 1109220"/>
                    <a:gd name="connsiteY23" fmla="*/ 218688 h 1518772"/>
                    <a:gd name="connsiteX24" fmla="*/ 17656 w 1109220"/>
                    <a:gd name="connsiteY24" fmla="*/ 0 h 1518772"/>
                    <a:gd name="connsiteX0" fmla="*/ 17656 w 1109220"/>
                    <a:gd name="connsiteY0" fmla="*/ 0 h 1518772"/>
                    <a:gd name="connsiteX1" fmla="*/ 728856 w 1109220"/>
                    <a:gd name="connsiteY1" fmla="*/ 9525 h 1518772"/>
                    <a:gd name="connsiteX2" fmla="*/ 735671 w 1109220"/>
                    <a:gd name="connsiteY2" fmla="*/ 214274 h 1518772"/>
                    <a:gd name="connsiteX3" fmla="*/ 1087399 w 1109220"/>
                    <a:gd name="connsiteY3" fmla="*/ 214351 h 1518772"/>
                    <a:gd name="connsiteX4" fmla="*/ 1109159 w 1109220"/>
                    <a:gd name="connsiteY4" fmla="*/ 427153 h 1518772"/>
                    <a:gd name="connsiteX5" fmla="*/ 736135 w 1109220"/>
                    <a:gd name="connsiteY5" fmla="*/ 430483 h 1518772"/>
                    <a:gd name="connsiteX6" fmla="*/ 731489 w 1109220"/>
                    <a:gd name="connsiteY6" fmla="*/ 1070285 h 1518772"/>
                    <a:gd name="connsiteX7" fmla="*/ 1093749 w 1109220"/>
                    <a:gd name="connsiteY7" fmla="*/ 1086237 h 1518772"/>
                    <a:gd name="connsiteX8" fmla="*/ 1099361 w 1109220"/>
                    <a:gd name="connsiteY8" fmla="*/ 1296522 h 1518772"/>
                    <a:gd name="connsiteX9" fmla="*/ 746935 w 1109220"/>
                    <a:gd name="connsiteY9" fmla="*/ 1293347 h 1518772"/>
                    <a:gd name="connsiteX10" fmla="*/ 740586 w 1109220"/>
                    <a:gd name="connsiteY10" fmla="*/ 1518772 h 1518772"/>
                    <a:gd name="connsiteX11" fmla="*/ 16686 w 1109220"/>
                    <a:gd name="connsiteY11" fmla="*/ 1515597 h 1518772"/>
                    <a:gd name="connsiteX12" fmla="*/ 10336 w 1109220"/>
                    <a:gd name="connsiteY12" fmla="*/ 1306047 h 1518772"/>
                    <a:gd name="connsiteX13" fmla="*/ 381811 w 1109220"/>
                    <a:gd name="connsiteY13" fmla="*/ 1296522 h 1518772"/>
                    <a:gd name="connsiteX14" fmla="*/ 384986 w 1109220"/>
                    <a:gd name="connsiteY14" fmla="*/ 1083797 h 1518772"/>
                    <a:gd name="connsiteX15" fmla="*/ 10336 w 1109220"/>
                    <a:gd name="connsiteY15" fmla="*/ 1064747 h 1518772"/>
                    <a:gd name="connsiteX16" fmla="*/ 811 w 1109220"/>
                    <a:gd name="connsiteY16" fmla="*/ 871072 h 1518772"/>
                    <a:gd name="connsiteX17" fmla="*/ 391336 w 1109220"/>
                    <a:gd name="connsiteY17" fmla="*/ 855197 h 1518772"/>
                    <a:gd name="connsiteX18" fmla="*/ 369771 w 1109220"/>
                    <a:gd name="connsiteY18" fmla="*/ 649094 h 1518772"/>
                    <a:gd name="connsiteX19" fmla="*/ 20908 w 1109220"/>
                    <a:gd name="connsiteY19" fmla="*/ 642666 h 1518772"/>
                    <a:gd name="connsiteX20" fmla="*/ 0 w 1109220"/>
                    <a:gd name="connsiteY20" fmla="*/ 431413 h 1518772"/>
                    <a:gd name="connsiteX21" fmla="*/ 371552 w 1109220"/>
                    <a:gd name="connsiteY21" fmla="*/ 440241 h 1518772"/>
                    <a:gd name="connsiteX22" fmla="*/ 379606 w 1109220"/>
                    <a:gd name="connsiteY22" fmla="*/ 220778 h 1518772"/>
                    <a:gd name="connsiteX23" fmla="*/ 16107 w 1109220"/>
                    <a:gd name="connsiteY23" fmla="*/ 218688 h 1518772"/>
                    <a:gd name="connsiteX24" fmla="*/ 17656 w 1109220"/>
                    <a:gd name="connsiteY24" fmla="*/ 0 h 1518772"/>
                    <a:gd name="connsiteX0" fmla="*/ 17656 w 1109220"/>
                    <a:gd name="connsiteY0" fmla="*/ 0 h 1518772"/>
                    <a:gd name="connsiteX1" fmla="*/ 728856 w 1109220"/>
                    <a:gd name="connsiteY1" fmla="*/ 9525 h 1518772"/>
                    <a:gd name="connsiteX2" fmla="*/ 735671 w 1109220"/>
                    <a:gd name="connsiteY2" fmla="*/ 214274 h 1518772"/>
                    <a:gd name="connsiteX3" fmla="*/ 1087399 w 1109220"/>
                    <a:gd name="connsiteY3" fmla="*/ 214351 h 1518772"/>
                    <a:gd name="connsiteX4" fmla="*/ 1109159 w 1109220"/>
                    <a:gd name="connsiteY4" fmla="*/ 427153 h 1518772"/>
                    <a:gd name="connsiteX5" fmla="*/ 736135 w 1109220"/>
                    <a:gd name="connsiteY5" fmla="*/ 430483 h 1518772"/>
                    <a:gd name="connsiteX6" fmla="*/ 731489 w 1109220"/>
                    <a:gd name="connsiteY6" fmla="*/ 1070285 h 1518772"/>
                    <a:gd name="connsiteX7" fmla="*/ 1093749 w 1109220"/>
                    <a:gd name="connsiteY7" fmla="*/ 1086237 h 1518772"/>
                    <a:gd name="connsiteX8" fmla="*/ 1099361 w 1109220"/>
                    <a:gd name="connsiteY8" fmla="*/ 1296522 h 1518772"/>
                    <a:gd name="connsiteX9" fmla="*/ 746935 w 1109220"/>
                    <a:gd name="connsiteY9" fmla="*/ 1293347 h 1518772"/>
                    <a:gd name="connsiteX10" fmla="*/ 740586 w 1109220"/>
                    <a:gd name="connsiteY10" fmla="*/ 1518772 h 1518772"/>
                    <a:gd name="connsiteX11" fmla="*/ 16686 w 1109220"/>
                    <a:gd name="connsiteY11" fmla="*/ 1515597 h 1518772"/>
                    <a:gd name="connsiteX12" fmla="*/ 10336 w 1109220"/>
                    <a:gd name="connsiteY12" fmla="*/ 1306047 h 1518772"/>
                    <a:gd name="connsiteX13" fmla="*/ 381811 w 1109220"/>
                    <a:gd name="connsiteY13" fmla="*/ 1296522 h 1518772"/>
                    <a:gd name="connsiteX14" fmla="*/ 384986 w 1109220"/>
                    <a:gd name="connsiteY14" fmla="*/ 1083797 h 1518772"/>
                    <a:gd name="connsiteX15" fmla="*/ 10336 w 1109220"/>
                    <a:gd name="connsiteY15" fmla="*/ 1064747 h 1518772"/>
                    <a:gd name="connsiteX16" fmla="*/ 811 w 1109220"/>
                    <a:gd name="connsiteY16" fmla="*/ 871072 h 1518772"/>
                    <a:gd name="connsiteX17" fmla="*/ 391336 w 1109220"/>
                    <a:gd name="connsiteY17" fmla="*/ 855197 h 1518772"/>
                    <a:gd name="connsiteX18" fmla="*/ 369771 w 1109220"/>
                    <a:gd name="connsiteY18" fmla="*/ 649094 h 1518772"/>
                    <a:gd name="connsiteX19" fmla="*/ 20908 w 1109220"/>
                    <a:gd name="connsiteY19" fmla="*/ 642666 h 1518772"/>
                    <a:gd name="connsiteX20" fmla="*/ 0 w 1109220"/>
                    <a:gd name="connsiteY20" fmla="*/ 431413 h 1518772"/>
                    <a:gd name="connsiteX21" fmla="*/ 371552 w 1109220"/>
                    <a:gd name="connsiteY21" fmla="*/ 440241 h 1518772"/>
                    <a:gd name="connsiteX22" fmla="*/ 379606 w 1109220"/>
                    <a:gd name="connsiteY22" fmla="*/ 220778 h 1518772"/>
                    <a:gd name="connsiteX23" fmla="*/ 16107 w 1109220"/>
                    <a:gd name="connsiteY23" fmla="*/ 218688 h 1518772"/>
                    <a:gd name="connsiteX24" fmla="*/ 17656 w 1109220"/>
                    <a:gd name="connsiteY24" fmla="*/ 0 h 1518772"/>
                    <a:gd name="connsiteX0" fmla="*/ 17656 w 1109159"/>
                    <a:gd name="connsiteY0" fmla="*/ 0 h 1518772"/>
                    <a:gd name="connsiteX1" fmla="*/ 728856 w 1109159"/>
                    <a:gd name="connsiteY1" fmla="*/ 9525 h 1518772"/>
                    <a:gd name="connsiteX2" fmla="*/ 735671 w 1109159"/>
                    <a:gd name="connsiteY2" fmla="*/ 214274 h 1518772"/>
                    <a:gd name="connsiteX3" fmla="*/ 1087399 w 1109159"/>
                    <a:gd name="connsiteY3" fmla="*/ 214351 h 1518772"/>
                    <a:gd name="connsiteX4" fmla="*/ 1109159 w 1109159"/>
                    <a:gd name="connsiteY4" fmla="*/ 427153 h 1518772"/>
                    <a:gd name="connsiteX5" fmla="*/ 736135 w 1109159"/>
                    <a:gd name="connsiteY5" fmla="*/ 430483 h 1518772"/>
                    <a:gd name="connsiteX6" fmla="*/ 731489 w 1109159"/>
                    <a:gd name="connsiteY6" fmla="*/ 1070285 h 1518772"/>
                    <a:gd name="connsiteX7" fmla="*/ 1093749 w 1109159"/>
                    <a:gd name="connsiteY7" fmla="*/ 1086237 h 1518772"/>
                    <a:gd name="connsiteX8" fmla="*/ 1099361 w 1109159"/>
                    <a:gd name="connsiteY8" fmla="*/ 1296522 h 1518772"/>
                    <a:gd name="connsiteX9" fmla="*/ 746935 w 1109159"/>
                    <a:gd name="connsiteY9" fmla="*/ 1293347 h 1518772"/>
                    <a:gd name="connsiteX10" fmla="*/ 740586 w 1109159"/>
                    <a:gd name="connsiteY10" fmla="*/ 1518772 h 1518772"/>
                    <a:gd name="connsiteX11" fmla="*/ 16686 w 1109159"/>
                    <a:gd name="connsiteY11" fmla="*/ 1515597 h 1518772"/>
                    <a:gd name="connsiteX12" fmla="*/ 10336 w 1109159"/>
                    <a:gd name="connsiteY12" fmla="*/ 1306047 h 1518772"/>
                    <a:gd name="connsiteX13" fmla="*/ 381811 w 1109159"/>
                    <a:gd name="connsiteY13" fmla="*/ 1296522 h 1518772"/>
                    <a:gd name="connsiteX14" fmla="*/ 384986 w 1109159"/>
                    <a:gd name="connsiteY14" fmla="*/ 1083797 h 1518772"/>
                    <a:gd name="connsiteX15" fmla="*/ 10336 w 1109159"/>
                    <a:gd name="connsiteY15" fmla="*/ 1064747 h 1518772"/>
                    <a:gd name="connsiteX16" fmla="*/ 811 w 1109159"/>
                    <a:gd name="connsiteY16" fmla="*/ 871072 h 1518772"/>
                    <a:gd name="connsiteX17" fmla="*/ 391336 w 1109159"/>
                    <a:gd name="connsiteY17" fmla="*/ 855197 h 1518772"/>
                    <a:gd name="connsiteX18" fmla="*/ 369771 w 1109159"/>
                    <a:gd name="connsiteY18" fmla="*/ 649094 h 1518772"/>
                    <a:gd name="connsiteX19" fmla="*/ 20908 w 1109159"/>
                    <a:gd name="connsiteY19" fmla="*/ 642666 h 1518772"/>
                    <a:gd name="connsiteX20" fmla="*/ 0 w 1109159"/>
                    <a:gd name="connsiteY20" fmla="*/ 431413 h 1518772"/>
                    <a:gd name="connsiteX21" fmla="*/ 371552 w 1109159"/>
                    <a:gd name="connsiteY21" fmla="*/ 440241 h 1518772"/>
                    <a:gd name="connsiteX22" fmla="*/ 379606 w 1109159"/>
                    <a:gd name="connsiteY22" fmla="*/ 220778 h 1518772"/>
                    <a:gd name="connsiteX23" fmla="*/ 16107 w 1109159"/>
                    <a:gd name="connsiteY23" fmla="*/ 218688 h 1518772"/>
                    <a:gd name="connsiteX24" fmla="*/ 17656 w 1109159"/>
                    <a:gd name="connsiteY24" fmla="*/ 0 h 1518772"/>
                    <a:gd name="connsiteX0" fmla="*/ 17656 w 1099634"/>
                    <a:gd name="connsiteY0" fmla="*/ 0 h 1518772"/>
                    <a:gd name="connsiteX1" fmla="*/ 728856 w 1099634"/>
                    <a:gd name="connsiteY1" fmla="*/ 9525 h 1518772"/>
                    <a:gd name="connsiteX2" fmla="*/ 735671 w 1099634"/>
                    <a:gd name="connsiteY2" fmla="*/ 214274 h 1518772"/>
                    <a:gd name="connsiteX3" fmla="*/ 1087399 w 1099634"/>
                    <a:gd name="connsiteY3" fmla="*/ 214351 h 1518772"/>
                    <a:gd name="connsiteX4" fmla="*/ 1099634 w 1099634"/>
                    <a:gd name="connsiteY4" fmla="*/ 427153 h 1518772"/>
                    <a:gd name="connsiteX5" fmla="*/ 736135 w 1099634"/>
                    <a:gd name="connsiteY5" fmla="*/ 430483 h 1518772"/>
                    <a:gd name="connsiteX6" fmla="*/ 731489 w 1099634"/>
                    <a:gd name="connsiteY6" fmla="*/ 1070285 h 1518772"/>
                    <a:gd name="connsiteX7" fmla="*/ 1093749 w 1099634"/>
                    <a:gd name="connsiteY7" fmla="*/ 1086237 h 1518772"/>
                    <a:gd name="connsiteX8" fmla="*/ 1099361 w 1099634"/>
                    <a:gd name="connsiteY8" fmla="*/ 1296522 h 1518772"/>
                    <a:gd name="connsiteX9" fmla="*/ 746935 w 1099634"/>
                    <a:gd name="connsiteY9" fmla="*/ 1293347 h 1518772"/>
                    <a:gd name="connsiteX10" fmla="*/ 740586 w 1099634"/>
                    <a:gd name="connsiteY10" fmla="*/ 1518772 h 1518772"/>
                    <a:gd name="connsiteX11" fmla="*/ 16686 w 1099634"/>
                    <a:gd name="connsiteY11" fmla="*/ 1515597 h 1518772"/>
                    <a:gd name="connsiteX12" fmla="*/ 10336 w 1099634"/>
                    <a:gd name="connsiteY12" fmla="*/ 1306047 h 1518772"/>
                    <a:gd name="connsiteX13" fmla="*/ 381811 w 1099634"/>
                    <a:gd name="connsiteY13" fmla="*/ 1296522 h 1518772"/>
                    <a:gd name="connsiteX14" fmla="*/ 384986 w 1099634"/>
                    <a:gd name="connsiteY14" fmla="*/ 1083797 h 1518772"/>
                    <a:gd name="connsiteX15" fmla="*/ 10336 w 1099634"/>
                    <a:gd name="connsiteY15" fmla="*/ 1064747 h 1518772"/>
                    <a:gd name="connsiteX16" fmla="*/ 811 w 1099634"/>
                    <a:gd name="connsiteY16" fmla="*/ 871072 h 1518772"/>
                    <a:gd name="connsiteX17" fmla="*/ 391336 w 1099634"/>
                    <a:gd name="connsiteY17" fmla="*/ 855197 h 1518772"/>
                    <a:gd name="connsiteX18" fmla="*/ 369771 w 1099634"/>
                    <a:gd name="connsiteY18" fmla="*/ 649094 h 1518772"/>
                    <a:gd name="connsiteX19" fmla="*/ 20908 w 1099634"/>
                    <a:gd name="connsiteY19" fmla="*/ 642666 h 1518772"/>
                    <a:gd name="connsiteX20" fmla="*/ 0 w 1099634"/>
                    <a:gd name="connsiteY20" fmla="*/ 431413 h 1518772"/>
                    <a:gd name="connsiteX21" fmla="*/ 371552 w 1099634"/>
                    <a:gd name="connsiteY21" fmla="*/ 440241 h 1518772"/>
                    <a:gd name="connsiteX22" fmla="*/ 379606 w 1099634"/>
                    <a:gd name="connsiteY22" fmla="*/ 220778 h 1518772"/>
                    <a:gd name="connsiteX23" fmla="*/ 16107 w 1099634"/>
                    <a:gd name="connsiteY23" fmla="*/ 218688 h 1518772"/>
                    <a:gd name="connsiteX24" fmla="*/ 17656 w 1099634"/>
                    <a:gd name="connsiteY24" fmla="*/ 0 h 1518772"/>
                    <a:gd name="connsiteX0" fmla="*/ 17656 w 1100145"/>
                    <a:gd name="connsiteY0" fmla="*/ 0 h 1518772"/>
                    <a:gd name="connsiteX1" fmla="*/ 728856 w 1100145"/>
                    <a:gd name="connsiteY1" fmla="*/ 9525 h 1518772"/>
                    <a:gd name="connsiteX2" fmla="*/ 735671 w 1100145"/>
                    <a:gd name="connsiteY2" fmla="*/ 214274 h 1518772"/>
                    <a:gd name="connsiteX3" fmla="*/ 1087399 w 1100145"/>
                    <a:gd name="connsiteY3" fmla="*/ 214351 h 1518772"/>
                    <a:gd name="connsiteX4" fmla="*/ 1099634 w 1100145"/>
                    <a:gd name="connsiteY4" fmla="*/ 427153 h 1518772"/>
                    <a:gd name="connsiteX5" fmla="*/ 736135 w 1100145"/>
                    <a:gd name="connsiteY5" fmla="*/ 430483 h 1518772"/>
                    <a:gd name="connsiteX6" fmla="*/ 731489 w 1100145"/>
                    <a:gd name="connsiteY6" fmla="*/ 1070285 h 1518772"/>
                    <a:gd name="connsiteX7" fmla="*/ 1093749 w 1100145"/>
                    <a:gd name="connsiteY7" fmla="*/ 1086237 h 1518772"/>
                    <a:gd name="connsiteX8" fmla="*/ 1099361 w 1100145"/>
                    <a:gd name="connsiteY8" fmla="*/ 1296522 h 1518772"/>
                    <a:gd name="connsiteX9" fmla="*/ 746935 w 1100145"/>
                    <a:gd name="connsiteY9" fmla="*/ 1293347 h 1518772"/>
                    <a:gd name="connsiteX10" fmla="*/ 740586 w 1100145"/>
                    <a:gd name="connsiteY10" fmla="*/ 1518772 h 1518772"/>
                    <a:gd name="connsiteX11" fmla="*/ 16686 w 1100145"/>
                    <a:gd name="connsiteY11" fmla="*/ 1515597 h 1518772"/>
                    <a:gd name="connsiteX12" fmla="*/ 10336 w 1100145"/>
                    <a:gd name="connsiteY12" fmla="*/ 1306047 h 1518772"/>
                    <a:gd name="connsiteX13" fmla="*/ 381811 w 1100145"/>
                    <a:gd name="connsiteY13" fmla="*/ 1296522 h 1518772"/>
                    <a:gd name="connsiteX14" fmla="*/ 384986 w 1100145"/>
                    <a:gd name="connsiteY14" fmla="*/ 1083797 h 1518772"/>
                    <a:gd name="connsiteX15" fmla="*/ 10336 w 1100145"/>
                    <a:gd name="connsiteY15" fmla="*/ 1064747 h 1518772"/>
                    <a:gd name="connsiteX16" fmla="*/ 811 w 1100145"/>
                    <a:gd name="connsiteY16" fmla="*/ 871072 h 1518772"/>
                    <a:gd name="connsiteX17" fmla="*/ 391336 w 1100145"/>
                    <a:gd name="connsiteY17" fmla="*/ 855197 h 1518772"/>
                    <a:gd name="connsiteX18" fmla="*/ 369771 w 1100145"/>
                    <a:gd name="connsiteY18" fmla="*/ 649094 h 1518772"/>
                    <a:gd name="connsiteX19" fmla="*/ 20908 w 1100145"/>
                    <a:gd name="connsiteY19" fmla="*/ 642666 h 1518772"/>
                    <a:gd name="connsiteX20" fmla="*/ 0 w 1100145"/>
                    <a:gd name="connsiteY20" fmla="*/ 431413 h 1518772"/>
                    <a:gd name="connsiteX21" fmla="*/ 371552 w 1100145"/>
                    <a:gd name="connsiteY21" fmla="*/ 440241 h 1518772"/>
                    <a:gd name="connsiteX22" fmla="*/ 379606 w 1100145"/>
                    <a:gd name="connsiteY22" fmla="*/ 220778 h 1518772"/>
                    <a:gd name="connsiteX23" fmla="*/ 16107 w 1100145"/>
                    <a:gd name="connsiteY23" fmla="*/ 218688 h 1518772"/>
                    <a:gd name="connsiteX24" fmla="*/ 17656 w 1100145"/>
                    <a:gd name="connsiteY24" fmla="*/ 0 h 1518772"/>
                    <a:gd name="connsiteX0" fmla="*/ 17656 w 1101732"/>
                    <a:gd name="connsiteY0" fmla="*/ 0 h 1518772"/>
                    <a:gd name="connsiteX1" fmla="*/ 728856 w 1101732"/>
                    <a:gd name="connsiteY1" fmla="*/ 9525 h 1518772"/>
                    <a:gd name="connsiteX2" fmla="*/ 735671 w 1101732"/>
                    <a:gd name="connsiteY2" fmla="*/ 214274 h 1518772"/>
                    <a:gd name="connsiteX3" fmla="*/ 1100099 w 1101732"/>
                    <a:gd name="connsiteY3" fmla="*/ 217526 h 1518772"/>
                    <a:gd name="connsiteX4" fmla="*/ 1099634 w 1101732"/>
                    <a:gd name="connsiteY4" fmla="*/ 427153 h 1518772"/>
                    <a:gd name="connsiteX5" fmla="*/ 736135 w 1101732"/>
                    <a:gd name="connsiteY5" fmla="*/ 430483 h 1518772"/>
                    <a:gd name="connsiteX6" fmla="*/ 731489 w 1101732"/>
                    <a:gd name="connsiteY6" fmla="*/ 1070285 h 1518772"/>
                    <a:gd name="connsiteX7" fmla="*/ 1093749 w 1101732"/>
                    <a:gd name="connsiteY7" fmla="*/ 1086237 h 1518772"/>
                    <a:gd name="connsiteX8" fmla="*/ 1099361 w 1101732"/>
                    <a:gd name="connsiteY8" fmla="*/ 1296522 h 1518772"/>
                    <a:gd name="connsiteX9" fmla="*/ 746935 w 1101732"/>
                    <a:gd name="connsiteY9" fmla="*/ 1293347 h 1518772"/>
                    <a:gd name="connsiteX10" fmla="*/ 740586 w 1101732"/>
                    <a:gd name="connsiteY10" fmla="*/ 1518772 h 1518772"/>
                    <a:gd name="connsiteX11" fmla="*/ 16686 w 1101732"/>
                    <a:gd name="connsiteY11" fmla="*/ 1515597 h 1518772"/>
                    <a:gd name="connsiteX12" fmla="*/ 10336 w 1101732"/>
                    <a:gd name="connsiteY12" fmla="*/ 1306047 h 1518772"/>
                    <a:gd name="connsiteX13" fmla="*/ 381811 w 1101732"/>
                    <a:gd name="connsiteY13" fmla="*/ 1296522 h 1518772"/>
                    <a:gd name="connsiteX14" fmla="*/ 384986 w 1101732"/>
                    <a:gd name="connsiteY14" fmla="*/ 1083797 h 1518772"/>
                    <a:gd name="connsiteX15" fmla="*/ 10336 w 1101732"/>
                    <a:gd name="connsiteY15" fmla="*/ 1064747 h 1518772"/>
                    <a:gd name="connsiteX16" fmla="*/ 811 w 1101732"/>
                    <a:gd name="connsiteY16" fmla="*/ 871072 h 1518772"/>
                    <a:gd name="connsiteX17" fmla="*/ 391336 w 1101732"/>
                    <a:gd name="connsiteY17" fmla="*/ 855197 h 1518772"/>
                    <a:gd name="connsiteX18" fmla="*/ 369771 w 1101732"/>
                    <a:gd name="connsiteY18" fmla="*/ 649094 h 1518772"/>
                    <a:gd name="connsiteX19" fmla="*/ 20908 w 1101732"/>
                    <a:gd name="connsiteY19" fmla="*/ 642666 h 1518772"/>
                    <a:gd name="connsiteX20" fmla="*/ 0 w 1101732"/>
                    <a:gd name="connsiteY20" fmla="*/ 431413 h 1518772"/>
                    <a:gd name="connsiteX21" fmla="*/ 371552 w 1101732"/>
                    <a:gd name="connsiteY21" fmla="*/ 440241 h 1518772"/>
                    <a:gd name="connsiteX22" fmla="*/ 379606 w 1101732"/>
                    <a:gd name="connsiteY22" fmla="*/ 220778 h 1518772"/>
                    <a:gd name="connsiteX23" fmla="*/ 16107 w 1101732"/>
                    <a:gd name="connsiteY23" fmla="*/ 218688 h 1518772"/>
                    <a:gd name="connsiteX24" fmla="*/ 17656 w 1101732"/>
                    <a:gd name="connsiteY24" fmla="*/ 0 h 1518772"/>
                    <a:gd name="connsiteX0" fmla="*/ 15539 w 1101732"/>
                    <a:gd name="connsiteY0" fmla="*/ 1104 h 1509293"/>
                    <a:gd name="connsiteX1" fmla="*/ 728856 w 1101732"/>
                    <a:gd name="connsiteY1" fmla="*/ 46 h 1509293"/>
                    <a:gd name="connsiteX2" fmla="*/ 735671 w 1101732"/>
                    <a:gd name="connsiteY2" fmla="*/ 204795 h 1509293"/>
                    <a:gd name="connsiteX3" fmla="*/ 1100099 w 1101732"/>
                    <a:gd name="connsiteY3" fmla="*/ 208047 h 1509293"/>
                    <a:gd name="connsiteX4" fmla="*/ 1099634 w 1101732"/>
                    <a:gd name="connsiteY4" fmla="*/ 417674 h 1509293"/>
                    <a:gd name="connsiteX5" fmla="*/ 736135 w 1101732"/>
                    <a:gd name="connsiteY5" fmla="*/ 421004 h 1509293"/>
                    <a:gd name="connsiteX6" fmla="*/ 731489 w 1101732"/>
                    <a:gd name="connsiteY6" fmla="*/ 1060806 h 1509293"/>
                    <a:gd name="connsiteX7" fmla="*/ 1093749 w 1101732"/>
                    <a:gd name="connsiteY7" fmla="*/ 1076758 h 1509293"/>
                    <a:gd name="connsiteX8" fmla="*/ 1099361 w 1101732"/>
                    <a:gd name="connsiteY8" fmla="*/ 1287043 h 1509293"/>
                    <a:gd name="connsiteX9" fmla="*/ 746935 w 1101732"/>
                    <a:gd name="connsiteY9" fmla="*/ 1283868 h 1509293"/>
                    <a:gd name="connsiteX10" fmla="*/ 740586 w 1101732"/>
                    <a:gd name="connsiteY10" fmla="*/ 1509293 h 1509293"/>
                    <a:gd name="connsiteX11" fmla="*/ 16686 w 1101732"/>
                    <a:gd name="connsiteY11" fmla="*/ 1506118 h 1509293"/>
                    <a:gd name="connsiteX12" fmla="*/ 10336 w 1101732"/>
                    <a:gd name="connsiteY12" fmla="*/ 1296568 h 1509293"/>
                    <a:gd name="connsiteX13" fmla="*/ 381811 w 1101732"/>
                    <a:gd name="connsiteY13" fmla="*/ 1287043 h 1509293"/>
                    <a:gd name="connsiteX14" fmla="*/ 384986 w 1101732"/>
                    <a:gd name="connsiteY14" fmla="*/ 1074318 h 1509293"/>
                    <a:gd name="connsiteX15" fmla="*/ 10336 w 1101732"/>
                    <a:gd name="connsiteY15" fmla="*/ 1055268 h 1509293"/>
                    <a:gd name="connsiteX16" fmla="*/ 811 w 1101732"/>
                    <a:gd name="connsiteY16" fmla="*/ 861593 h 1509293"/>
                    <a:gd name="connsiteX17" fmla="*/ 391336 w 1101732"/>
                    <a:gd name="connsiteY17" fmla="*/ 845718 h 1509293"/>
                    <a:gd name="connsiteX18" fmla="*/ 369771 w 1101732"/>
                    <a:gd name="connsiteY18" fmla="*/ 639615 h 1509293"/>
                    <a:gd name="connsiteX19" fmla="*/ 20908 w 1101732"/>
                    <a:gd name="connsiteY19" fmla="*/ 633187 h 1509293"/>
                    <a:gd name="connsiteX20" fmla="*/ 0 w 1101732"/>
                    <a:gd name="connsiteY20" fmla="*/ 421934 h 1509293"/>
                    <a:gd name="connsiteX21" fmla="*/ 371552 w 1101732"/>
                    <a:gd name="connsiteY21" fmla="*/ 430762 h 1509293"/>
                    <a:gd name="connsiteX22" fmla="*/ 379606 w 1101732"/>
                    <a:gd name="connsiteY22" fmla="*/ 211299 h 1509293"/>
                    <a:gd name="connsiteX23" fmla="*/ 16107 w 1101732"/>
                    <a:gd name="connsiteY23" fmla="*/ 209209 h 1509293"/>
                    <a:gd name="connsiteX24" fmla="*/ 15539 w 1101732"/>
                    <a:gd name="connsiteY24" fmla="*/ 1104 h 1509293"/>
                    <a:gd name="connsiteX0" fmla="*/ 15539 w 1101732"/>
                    <a:gd name="connsiteY0" fmla="*/ 6332 h 1514521"/>
                    <a:gd name="connsiteX1" fmla="*/ 728856 w 1101732"/>
                    <a:gd name="connsiteY1" fmla="*/ 5274 h 1514521"/>
                    <a:gd name="connsiteX2" fmla="*/ 735671 w 1101732"/>
                    <a:gd name="connsiteY2" fmla="*/ 210023 h 1514521"/>
                    <a:gd name="connsiteX3" fmla="*/ 1100099 w 1101732"/>
                    <a:gd name="connsiteY3" fmla="*/ 213275 h 1514521"/>
                    <a:gd name="connsiteX4" fmla="*/ 1099634 w 1101732"/>
                    <a:gd name="connsiteY4" fmla="*/ 422902 h 1514521"/>
                    <a:gd name="connsiteX5" fmla="*/ 736135 w 1101732"/>
                    <a:gd name="connsiteY5" fmla="*/ 426232 h 1514521"/>
                    <a:gd name="connsiteX6" fmla="*/ 731489 w 1101732"/>
                    <a:gd name="connsiteY6" fmla="*/ 1066034 h 1514521"/>
                    <a:gd name="connsiteX7" fmla="*/ 1093749 w 1101732"/>
                    <a:gd name="connsiteY7" fmla="*/ 1081986 h 1514521"/>
                    <a:gd name="connsiteX8" fmla="*/ 1099361 w 1101732"/>
                    <a:gd name="connsiteY8" fmla="*/ 1292271 h 1514521"/>
                    <a:gd name="connsiteX9" fmla="*/ 746935 w 1101732"/>
                    <a:gd name="connsiteY9" fmla="*/ 1289096 h 1514521"/>
                    <a:gd name="connsiteX10" fmla="*/ 740586 w 1101732"/>
                    <a:gd name="connsiteY10" fmla="*/ 1514521 h 1514521"/>
                    <a:gd name="connsiteX11" fmla="*/ 16686 w 1101732"/>
                    <a:gd name="connsiteY11" fmla="*/ 1511346 h 1514521"/>
                    <a:gd name="connsiteX12" fmla="*/ 10336 w 1101732"/>
                    <a:gd name="connsiteY12" fmla="*/ 1301796 h 1514521"/>
                    <a:gd name="connsiteX13" fmla="*/ 381811 w 1101732"/>
                    <a:gd name="connsiteY13" fmla="*/ 1292271 h 1514521"/>
                    <a:gd name="connsiteX14" fmla="*/ 384986 w 1101732"/>
                    <a:gd name="connsiteY14" fmla="*/ 1079546 h 1514521"/>
                    <a:gd name="connsiteX15" fmla="*/ 10336 w 1101732"/>
                    <a:gd name="connsiteY15" fmla="*/ 1060496 h 1514521"/>
                    <a:gd name="connsiteX16" fmla="*/ 811 w 1101732"/>
                    <a:gd name="connsiteY16" fmla="*/ 866821 h 1514521"/>
                    <a:gd name="connsiteX17" fmla="*/ 391336 w 1101732"/>
                    <a:gd name="connsiteY17" fmla="*/ 850946 h 1514521"/>
                    <a:gd name="connsiteX18" fmla="*/ 369771 w 1101732"/>
                    <a:gd name="connsiteY18" fmla="*/ 644843 h 1514521"/>
                    <a:gd name="connsiteX19" fmla="*/ 20908 w 1101732"/>
                    <a:gd name="connsiteY19" fmla="*/ 638415 h 1514521"/>
                    <a:gd name="connsiteX20" fmla="*/ 0 w 1101732"/>
                    <a:gd name="connsiteY20" fmla="*/ 427162 h 1514521"/>
                    <a:gd name="connsiteX21" fmla="*/ 371552 w 1101732"/>
                    <a:gd name="connsiteY21" fmla="*/ 435990 h 1514521"/>
                    <a:gd name="connsiteX22" fmla="*/ 379606 w 1101732"/>
                    <a:gd name="connsiteY22" fmla="*/ 216527 h 1514521"/>
                    <a:gd name="connsiteX23" fmla="*/ 16107 w 1101732"/>
                    <a:gd name="connsiteY23" fmla="*/ 214437 h 1514521"/>
                    <a:gd name="connsiteX24" fmla="*/ 15539 w 1101732"/>
                    <a:gd name="connsiteY24" fmla="*/ 6332 h 1514521"/>
                    <a:gd name="connsiteX0" fmla="*/ 11306 w 1101732"/>
                    <a:gd name="connsiteY0" fmla="*/ 4858 h 1519397"/>
                    <a:gd name="connsiteX1" fmla="*/ 728856 w 1101732"/>
                    <a:gd name="connsiteY1" fmla="*/ 10150 h 1519397"/>
                    <a:gd name="connsiteX2" fmla="*/ 735671 w 1101732"/>
                    <a:gd name="connsiteY2" fmla="*/ 214899 h 1519397"/>
                    <a:gd name="connsiteX3" fmla="*/ 1100099 w 1101732"/>
                    <a:gd name="connsiteY3" fmla="*/ 218151 h 1519397"/>
                    <a:gd name="connsiteX4" fmla="*/ 1099634 w 1101732"/>
                    <a:gd name="connsiteY4" fmla="*/ 427778 h 1519397"/>
                    <a:gd name="connsiteX5" fmla="*/ 736135 w 1101732"/>
                    <a:gd name="connsiteY5" fmla="*/ 431108 h 1519397"/>
                    <a:gd name="connsiteX6" fmla="*/ 731489 w 1101732"/>
                    <a:gd name="connsiteY6" fmla="*/ 1070910 h 1519397"/>
                    <a:gd name="connsiteX7" fmla="*/ 1093749 w 1101732"/>
                    <a:gd name="connsiteY7" fmla="*/ 1086862 h 1519397"/>
                    <a:gd name="connsiteX8" fmla="*/ 1099361 w 1101732"/>
                    <a:gd name="connsiteY8" fmla="*/ 1297147 h 1519397"/>
                    <a:gd name="connsiteX9" fmla="*/ 746935 w 1101732"/>
                    <a:gd name="connsiteY9" fmla="*/ 1293972 h 1519397"/>
                    <a:gd name="connsiteX10" fmla="*/ 740586 w 1101732"/>
                    <a:gd name="connsiteY10" fmla="*/ 1519397 h 1519397"/>
                    <a:gd name="connsiteX11" fmla="*/ 16686 w 1101732"/>
                    <a:gd name="connsiteY11" fmla="*/ 1516222 h 1519397"/>
                    <a:gd name="connsiteX12" fmla="*/ 10336 w 1101732"/>
                    <a:gd name="connsiteY12" fmla="*/ 1306672 h 1519397"/>
                    <a:gd name="connsiteX13" fmla="*/ 381811 w 1101732"/>
                    <a:gd name="connsiteY13" fmla="*/ 1297147 h 1519397"/>
                    <a:gd name="connsiteX14" fmla="*/ 384986 w 1101732"/>
                    <a:gd name="connsiteY14" fmla="*/ 1084422 h 1519397"/>
                    <a:gd name="connsiteX15" fmla="*/ 10336 w 1101732"/>
                    <a:gd name="connsiteY15" fmla="*/ 1065372 h 1519397"/>
                    <a:gd name="connsiteX16" fmla="*/ 811 w 1101732"/>
                    <a:gd name="connsiteY16" fmla="*/ 871697 h 1519397"/>
                    <a:gd name="connsiteX17" fmla="*/ 391336 w 1101732"/>
                    <a:gd name="connsiteY17" fmla="*/ 855822 h 1519397"/>
                    <a:gd name="connsiteX18" fmla="*/ 369771 w 1101732"/>
                    <a:gd name="connsiteY18" fmla="*/ 649719 h 1519397"/>
                    <a:gd name="connsiteX19" fmla="*/ 20908 w 1101732"/>
                    <a:gd name="connsiteY19" fmla="*/ 643291 h 1519397"/>
                    <a:gd name="connsiteX20" fmla="*/ 0 w 1101732"/>
                    <a:gd name="connsiteY20" fmla="*/ 432038 h 1519397"/>
                    <a:gd name="connsiteX21" fmla="*/ 371552 w 1101732"/>
                    <a:gd name="connsiteY21" fmla="*/ 440866 h 1519397"/>
                    <a:gd name="connsiteX22" fmla="*/ 379606 w 1101732"/>
                    <a:gd name="connsiteY22" fmla="*/ 221403 h 1519397"/>
                    <a:gd name="connsiteX23" fmla="*/ 16107 w 1101732"/>
                    <a:gd name="connsiteY23" fmla="*/ 219313 h 1519397"/>
                    <a:gd name="connsiteX24" fmla="*/ 11306 w 1101732"/>
                    <a:gd name="connsiteY24" fmla="*/ 4858 h 1519397"/>
                    <a:gd name="connsiteX0" fmla="*/ 11306 w 1101732"/>
                    <a:gd name="connsiteY0" fmla="*/ 3052 h 1517591"/>
                    <a:gd name="connsiteX1" fmla="*/ 728856 w 1101732"/>
                    <a:gd name="connsiteY1" fmla="*/ 8344 h 1517591"/>
                    <a:gd name="connsiteX2" fmla="*/ 735671 w 1101732"/>
                    <a:gd name="connsiteY2" fmla="*/ 213093 h 1517591"/>
                    <a:gd name="connsiteX3" fmla="*/ 1100099 w 1101732"/>
                    <a:gd name="connsiteY3" fmla="*/ 216345 h 1517591"/>
                    <a:gd name="connsiteX4" fmla="*/ 1099634 w 1101732"/>
                    <a:gd name="connsiteY4" fmla="*/ 425972 h 1517591"/>
                    <a:gd name="connsiteX5" fmla="*/ 736135 w 1101732"/>
                    <a:gd name="connsiteY5" fmla="*/ 429302 h 1517591"/>
                    <a:gd name="connsiteX6" fmla="*/ 731489 w 1101732"/>
                    <a:gd name="connsiteY6" fmla="*/ 1069104 h 1517591"/>
                    <a:gd name="connsiteX7" fmla="*/ 1093749 w 1101732"/>
                    <a:gd name="connsiteY7" fmla="*/ 1085056 h 1517591"/>
                    <a:gd name="connsiteX8" fmla="*/ 1099361 w 1101732"/>
                    <a:gd name="connsiteY8" fmla="*/ 1295341 h 1517591"/>
                    <a:gd name="connsiteX9" fmla="*/ 746935 w 1101732"/>
                    <a:gd name="connsiteY9" fmla="*/ 1292166 h 1517591"/>
                    <a:gd name="connsiteX10" fmla="*/ 740586 w 1101732"/>
                    <a:gd name="connsiteY10" fmla="*/ 1517591 h 1517591"/>
                    <a:gd name="connsiteX11" fmla="*/ 16686 w 1101732"/>
                    <a:gd name="connsiteY11" fmla="*/ 1514416 h 1517591"/>
                    <a:gd name="connsiteX12" fmla="*/ 10336 w 1101732"/>
                    <a:gd name="connsiteY12" fmla="*/ 1304866 h 1517591"/>
                    <a:gd name="connsiteX13" fmla="*/ 381811 w 1101732"/>
                    <a:gd name="connsiteY13" fmla="*/ 1295341 h 1517591"/>
                    <a:gd name="connsiteX14" fmla="*/ 384986 w 1101732"/>
                    <a:gd name="connsiteY14" fmla="*/ 1082616 h 1517591"/>
                    <a:gd name="connsiteX15" fmla="*/ 10336 w 1101732"/>
                    <a:gd name="connsiteY15" fmla="*/ 1063566 h 1517591"/>
                    <a:gd name="connsiteX16" fmla="*/ 811 w 1101732"/>
                    <a:gd name="connsiteY16" fmla="*/ 869891 h 1517591"/>
                    <a:gd name="connsiteX17" fmla="*/ 391336 w 1101732"/>
                    <a:gd name="connsiteY17" fmla="*/ 854016 h 1517591"/>
                    <a:gd name="connsiteX18" fmla="*/ 369771 w 1101732"/>
                    <a:gd name="connsiteY18" fmla="*/ 647913 h 1517591"/>
                    <a:gd name="connsiteX19" fmla="*/ 20908 w 1101732"/>
                    <a:gd name="connsiteY19" fmla="*/ 641485 h 1517591"/>
                    <a:gd name="connsiteX20" fmla="*/ 0 w 1101732"/>
                    <a:gd name="connsiteY20" fmla="*/ 430232 h 1517591"/>
                    <a:gd name="connsiteX21" fmla="*/ 371552 w 1101732"/>
                    <a:gd name="connsiteY21" fmla="*/ 439060 h 1517591"/>
                    <a:gd name="connsiteX22" fmla="*/ 379606 w 1101732"/>
                    <a:gd name="connsiteY22" fmla="*/ 219597 h 1517591"/>
                    <a:gd name="connsiteX23" fmla="*/ 16107 w 1101732"/>
                    <a:gd name="connsiteY23" fmla="*/ 217507 h 1517591"/>
                    <a:gd name="connsiteX24" fmla="*/ 11306 w 1101732"/>
                    <a:gd name="connsiteY24" fmla="*/ 3052 h 1517591"/>
                    <a:gd name="connsiteX0" fmla="*/ 11306 w 1101732"/>
                    <a:gd name="connsiteY0" fmla="*/ 3052 h 1517591"/>
                    <a:gd name="connsiteX1" fmla="*/ 728856 w 1101732"/>
                    <a:gd name="connsiteY1" fmla="*/ 8344 h 1517591"/>
                    <a:gd name="connsiteX2" fmla="*/ 735671 w 1101732"/>
                    <a:gd name="connsiteY2" fmla="*/ 213093 h 1517591"/>
                    <a:gd name="connsiteX3" fmla="*/ 1100099 w 1101732"/>
                    <a:gd name="connsiteY3" fmla="*/ 216345 h 1517591"/>
                    <a:gd name="connsiteX4" fmla="*/ 1099634 w 1101732"/>
                    <a:gd name="connsiteY4" fmla="*/ 425972 h 1517591"/>
                    <a:gd name="connsiteX5" fmla="*/ 736135 w 1101732"/>
                    <a:gd name="connsiteY5" fmla="*/ 429302 h 1517591"/>
                    <a:gd name="connsiteX6" fmla="*/ 731489 w 1101732"/>
                    <a:gd name="connsiteY6" fmla="*/ 1069104 h 1517591"/>
                    <a:gd name="connsiteX7" fmla="*/ 1093749 w 1101732"/>
                    <a:gd name="connsiteY7" fmla="*/ 1085056 h 1517591"/>
                    <a:gd name="connsiteX8" fmla="*/ 1099361 w 1101732"/>
                    <a:gd name="connsiteY8" fmla="*/ 1295341 h 1517591"/>
                    <a:gd name="connsiteX9" fmla="*/ 746935 w 1101732"/>
                    <a:gd name="connsiteY9" fmla="*/ 1292166 h 1517591"/>
                    <a:gd name="connsiteX10" fmla="*/ 740586 w 1101732"/>
                    <a:gd name="connsiteY10" fmla="*/ 1517591 h 1517591"/>
                    <a:gd name="connsiteX11" fmla="*/ 16686 w 1101732"/>
                    <a:gd name="connsiteY11" fmla="*/ 1514416 h 1517591"/>
                    <a:gd name="connsiteX12" fmla="*/ 10336 w 1101732"/>
                    <a:gd name="connsiteY12" fmla="*/ 1304866 h 1517591"/>
                    <a:gd name="connsiteX13" fmla="*/ 381811 w 1101732"/>
                    <a:gd name="connsiteY13" fmla="*/ 1295341 h 1517591"/>
                    <a:gd name="connsiteX14" fmla="*/ 384986 w 1101732"/>
                    <a:gd name="connsiteY14" fmla="*/ 1082616 h 1517591"/>
                    <a:gd name="connsiteX15" fmla="*/ 10336 w 1101732"/>
                    <a:gd name="connsiteY15" fmla="*/ 1063566 h 1517591"/>
                    <a:gd name="connsiteX16" fmla="*/ 811 w 1101732"/>
                    <a:gd name="connsiteY16" fmla="*/ 869891 h 1517591"/>
                    <a:gd name="connsiteX17" fmla="*/ 391336 w 1101732"/>
                    <a:gd name="connsiteY17" fmla="*/ 854016 h 1517591"/>
                    <a:gd name="connsiteX18" fmla="*/ 369771 w 1101732"/>
                    <a:gd name="connsiteY18" fmla="*/ 647913 h 1517591"/>
                    <a:gd name="connsiteX19" fmla="*/ 20908 w 1101732"/>
                    <a:gd name="connsiteY19" fmla="*/ 641485 h 1517591"/>
                    <a:gd name="connsiteX20" fmla="*/ 0 w 1101732"/>
                    <a:gd name="connsiteY20" fmla="*/ 430232 h 1517591"/>
                    <a:gd name="connsiteX21" fmla="*/ 371552 w 1101732"/>
                    <a:gd name="connsiteY21" fmla="*/ 439060 h 1517591"/>
                    <a:gd name="connsiteX22" fmla="*/ 379606 w 1101732"/>
                    <a:gd name="connsiteY22" fmla="*/ 219597 h 1517591"/>
                    <a:gd name="connsiteX23" fmla="*/ 16107 w 1101732"/>
                    <a:gd name="connsiteY23" fmla="*/ 217507 h 1517591"/>
                    <a:gd name="connsiteX24" fmla="*/ 11306 w 1101732"/>
                    <a:gd name="connsiteY24" fmla="*/ 3052 h 1517591"/>
                    <a:gd name="connsiteX0" fmla="*/ 11306 w 1101732"/>
                    <a:gd name="connsiteY0" fmla="*/ 3052 h 1517591"/>
                    <a:gd name="connsiteX1" fmla="*/ 728856 w 1101732"/>
                    <a:gd name="connsiteY1" fmla="*/ 8344 h 1517591"/>
                    <a:gd name="connsiteX2" fmla="*/ 735671 w 1101732"/>
                    <a:gd name="connsiteY2" fmla="*/ 213093 h 1517591"/>
                    <a:gd name="connsiteX3" fmla="*/ 1100099 w 1101732"/>
                    <a:gd name="connsiteY3" fmla="*/ 216345 h 1517591"/>
                    <a:gd name="connsiteX4" fmla="*/ 1099634 w 1101732"/>
                    <a:gd name="connsiteY4" fmla="*/ 425972 h 1517591"/>
                    <a:gd name="connsiteX5" fmla="*/ 736135 w 1101732"/>
                    <a:gd name="connsiteY5" fmla="*/ 429302 h 1517591"/>
                    <a:gd name="connsiteX6" fmla="*/ 731489 w 1101732"/>
                    <a:gd name="connsiteY6" fmla="*/ 1069104 h 1517591"/>
                    <a:gd name="connsiteX7" fmla="*/ 1093749 w 1101732"/>
                    <a:gd name="connsiteY7" fmla="*/ 1085056 h 1517591"/>
                    <a:gd name="connsiteX8" fmla="*/ 1099361 w 1101732"/>
                    <a:gd name="connsiteY8" fmla="*/ 1295341 h 1517591"/>
                    <a:gd name="connsiteX9" fmla="*/ 746935 w 1101732"/>
                    <a:gd name="connsiteY9" fmla="*/ 1292166 h 1517591"/>
                    <a:gd name="connsiteX10" fmla="*/ 740586 w 1101732"/>
                    <a:gd name="connsiteY10" fmla="*/ 1517591 h 1517591"/>
                    <a:gd name="connsiteX11" fmla="*/ 16686 w 1101732"/>
                    <a:gd name="connsiteY11" fmla="*/ 1514416 h 1517591"/>
                    <a:gd name="connsiteX12" fmla="*/ 10336 w 1101732"/>
                    <a:gd name="connsiteY12" fmla="*/ 1304866 h 1517591"/>
                    <a:gd name="connsiteX13" fmla="*/ 381811 w 1101732"/>
                    <a:gd name="connsiteY13" fmla="*/ 1295341 h 1517591"/>
                    <a:gd name="connsiteX14" fmla="*/ 384986 w 1101732"/>
                    <a:gd name="connsiteY14" fmla="*/ 1082616 h 1517591"/>
                    <a:gd name="connsiteX15" fmla="*/ 10336 w 1101732"/>
                    <a:gd name="connsiteY15" fmla="*/ 1063566 h 1517591"/>
                    <a:gd name="connsiteX16" fmla="*/ 811 w 1101732"/>
                    <a:gd name="connsiteY16" fmla="*/ 869891 h 1517591"/>
                    <a:gd name="connsiteX17" fmla="*/ 391336 w 1101732"/>
                    <a:gd name="connsiteY17" fmla="*/ 854016 h 1517591"/>
                    <a:gd name="connsiteX18" fmla="*/ 369771 w 1101732"/>
                    <a:gd name="connsiteY18" fmla="*/ 647913 h 1517591"/>
                    <a:gd name="connsiteX19" fmla="*/ 20908 w 1101732"/>
                    <a:gd name="connsiteY19" fmla="*/ 641485 h 1517591"/>
                    <a:gd name="connsiteX20" fmla="*/ 0 w 1101732"/>
                    <a:gd name="connsiteY20" fmla="*/ 430232 h 1517591"/>
                    <a:gd name="connsiteX21" fmla="*/ 371552 w 1101732"/>
                    <a:gd name="connsiteY21" fmla="*/ 439060 h 1517591"/>
                    <a:gd name="connsiteX22" fmla="*/ 379606 w 1101732"/>
                    <a:gd name="connsiteY22" fmla="*/ 219597 h 1517591"/>
                    <a:gd name="connsiteX23" fmla="*/ 16107 w 1101732"/>
                    <a:gd name="connsiteY23" fmla="*/ 217507 h 1517591"/>
                    <a:gd name="connsiteX24" fmla="*/ 11306 w 1101732"/>
                    <a:gd name="connsiteY24" fmla="*/ 3052 h 1517591"/>
                    <a:gd name="connsiteX0" fmla="*/ 11306 w 1101732"/>
                    <a:gd name="connsiteY0" fmla="*/ 3052 h 1517591"/>
                    <a:gd name="connsiteX1" fmla="*/ 728856 w 1101732"/>
                    <a:gd name="connsiteY1" fmla="*/ 8344 h 1517591"/>
                    <a:gd name="connsiteX2" fmla="*/ 735671 w 1101732"/>
                    <a:gd name="connsiteY2" fmla="*/ 213093 h 1517591"/>
                    <a:gd name="connsiteX3" fmla="*/ 1100099 w 1101732"/>
                    <a:gd name="connsiteY3" fmla="*/ 216345 h 1517591"/>
                    <a:gd name="connsiteX4" fmla="*/ 1099634 w 1101732"/>
                    <a:gd name="connsiteY4" fmla="*/ 425972 h 1517591"/>
                    <a:gd name="connsiteX5" fmla="*/ 736135 w 1101732"/>
                    <a:gd name="connsiteY5" fmla="*/ 429302 h 1517591"/>
                    <a:gd name="connsiteX6" fmla="*/ 731489 w 1101732"/>
                    <a:gd name="connsiteY6" fmla="*/ 1069104 h 1517591"/>
                    <a:gd name="connsiteX7" fmla="*/ 1093749 w 1101732"/>
                    <a:gd name="connsiteY7" fmla="*/ 1085056 h 1517591"/>
                    <a:gd name="connsiteX8" fmla="*/ 1099361 w 1101732"/>
                    <a:gd name="connsiteY8" fmla="*/ 1295341 h 1517591"/>
                    <a:gd name="connsiteX9" fmla="*/ 746935 w 1101732"/>
                    <a:gd name="connsiteY9" fmla="*/ 1292166 h 1517591"/>
                    <a:gd name="connsiteX10" fmla="*/ 740586 w 1101732"/>
                    <a:gd name="connsiteY10" fmla="*/ 1517591 h 1517591"/>
                    <a:gd name="connsiteX11" fmla="*/ 16686 w 1101732"/>
                    <a:gd name="connsiteY11" fmla="*/ 1514416 h 1517591"/>
                    <a:gd name="connsiteX12" fmla="*/ 10336 w 1101732"/>
                    <a:gd name="connsiteY12" fmla="*/ 1304866 h 1517591"/>
                    <a:gd name="connsiteX13" fmla="*/ 381811 w 1101732"/>
                    <a:gd name="connsiteY13" fmla="*/ 1295341 h 1517591"/>
                    <a:gd name="connsiteX14" fmla="*/ 384986 w 1101732"/>
                    <a:gd name="connsiteY14" fmla="*/ 1082616 h 1517591"/>
                    <a:gd name="connsiteX15" fmla="*/ 10336 w 1101732"/>
                    <a:gd name="connsiteY15" fmla="*/ 1063566 h 1517591"/>
                    <a:gd name="connsiteX16" fmla="*/ 811 w 1101732"/>
                    <a:gd name="connsiteY16" fmla="*/ 869891 h 1517591"/>
                    <a:gd name="connsiteX17" fmla="*/ 391336 w 1101732"/>
                    <a:gd name="connsiteY17" fmla="*/ 854016 h 1517591"/>
                    <a:gd name="connsiteX18" fmla="*/ 369771 w 1101732"/>
                    <a:gd name="connsiteY18" fmla="*/ 647913 h 1517591"/>
                    <a:gd name="connsiteX19" fmla="*/ 20908 w 1101732"/>
                    <a:gd name="connsiteY19" fmla="*/ 641485 h 1517591"/>
                    <a:gd name="connsiteX20" fmla="*/ 0 w 1101732"/>
                    <a:gd name="connsiteY20" fmla="*/ 430232 h 1517591"/>
                    <a:gd name="connsiteX21" fmla="*/ 371552 w 1101732"/>
                    <a:gd name="connsiteY21" fmla="*/ 439060 h 1517591"/>
                    <a:gd name="connsiteX22" fmla="*/ 379606 w 1101732"/>
                    <a:gd name="connsiteY22" fmla="*/ 219597 h 1517591"/>
                    <a:gd name="connsiteX23" fmla="*/ 16107 w 1101732"/>
                    <a:gd name="connsiteY23" fmla="*/ 217507 h 1517591"/>
                    <a:gd name="connsiteX24" fmla="*/ 11306 w 1101732"/>
                    <a:gd name="connsiteY24" fmla="*/ 3052 h 1517591"/>
                    <a:gd name="connsiteX0" fmla="*/ 11306 w 1101732"/>
                    <a:gd name="connsiteY0" fmla="*/ 3052 h 1517591"/>
                    <a:gd name="connsiteX1" fmla="*/ 728856 w 1101732"/>
                    <a:gd name="connsiteY1" fmla="*/ 8344 h 1517591"/>
                    <a:gd name="connsiteX2" fmla="*/ 735671 w 1101732"/>
                    <a:gd name="connsiteY2" fmla="*/ 213093 h 1517591"/>
                    <a:gd name="connsiteX3" fmla="*/ 1100099 w 1101732"/>
                    <a:gd name="connsiteY3" fmla="*/ 216345 h 1517591"/>
                    <a:gd name="connsiteX4" fmla="*/ 1099634 w 1101732"/>
                    <a:gd name="connsiteY4" fmla="*/ 425972 h 1517591"/>
                    <a:gd name="connsiteX5" fmla="*/ 736135 w 1101732"/>
                    <a:gd name="connsiteY5" fmla="*/ 429302 h 1517591"/>
                    <a:gd name="connsiteX6" fmla="*/ 731489 w 1101732"/>
                    <a:gd name="connsiteY6" fmla="*/ 1069104 h 1517591"/>
                    <a:gd name="connsiteX7" fmla="*/ 1093749 w 1101732"/>
                    <a:gd name="connsiteY7" fmla="*/ 1085056 h 1517591"/>
                    <a:gd name="connsiteX8" fmla="*/ 1099361 w 1101732"/>
                    <a:gd name="connsiteY8" fmla="*/ 1295341 h 1517591"/>
                    <a:gd name="connsiteX9" fmla="*/ 746935 w 1101732"/>
                    <a:gd name="connsiteY9" fmla="*/ 1292166 h 1517591"/>
                    <a:gd name="connsiteX10" fmla="*/ 740586 w 1101732"/>
                    <a:gd name="connsiteY10" fmla="*/ 1517591 h 1517591"/>
                    <a:gd name="connsiteX11" fmla="*/ 16686 w 1101732"/>
                    <a:gd name="connsiteY11" fmla="*/ 1514416 h 1517591"/>
                    <a:gd name="connsiteX12" fmla="*/ 10336 w 1101732"/>
                    <a:gd name="connsiteY12" fmla="*/ 1304866 h 1517591"/>
                    <a:gd name="connsiteX13" fmla="*/ 381811 w 1101732"/>
                    <a:gd name="connsiteY13" fmla="*/ 1295341 h 1517591"/>
                    <a:gd name="connsiteX14" fmla="*/ 384986 w 1101732"/>
                    <a:gd name="connsiteY14" fmla="*/ 1082616 h 1517591"/>
                    <a:gd name="connsiteX15" fmla="*/ 10336 w 1101732"/>
                    <a:gd name="connsiteY15" fmla="*/ 1063566 h 1517591"/>
                    <a:gd name="connsiteX16" fmla="*/ 811 w 1101732"/>
                    <a:gd name="connsiteY16" fmla="*/ 869891 h 1517591"/>
                    <a:gd name="connsiteX17" fmla="*/ 391336 w 1101732"/>
                    <a:gd name="connsiteY17" fmla="*/ 854016 h 1517591"/>
                    <a:gd name="connsiteX18" fmla="*/ 369771 w 1101732"/>
                    <a:gd name="connsiteY18" fmla="*/ 647913 h 1517591"/>
                    <a:gd name="connsiteX19" fmla="*/ 20908 w 1101732"/>
                    <a:gd name="connsiteY19" fmla="*/ 641485 h 1517591"/>
                    <a:gd name="connsiteX20" fmla="*/ 0 w 1101732"/>
                    <a:gd name="connsiteY20" fmla="*/ 430232 h 1517591"/>
                    <a:gd name="connsiteX21" fmla="*/ 371552 w 1101732"/>
                    <a:gd name="connsiteY21" fmla="*/ 439060 h 1517591"/>
                    <a:gd name="connsiteX22" fmla="*/ 379606 w 1101732"/>
                    <a:gd name="connsiteY22" fmla="*/ 219597 h 1517591"/>
                    <a:gd name="connsiteX23" fmla="*/ 16107 w 1101732"/>
                    <a:gd name="connsiteY23" fmla="*/ 217507 h 1517591"/>
                    <a:gd name="connsiteX24" fmla="*/ 11306 w 1101732"/>
                    <a:gd name="connsiteY24" fmla="*/ 3052 h 1517591"/>
                    <a:gd name="connsiteX0" fmla="*/ 15539 w 1101732"/>
                    <a:gd name="connsiteY0" fmla="*/ 2136 h 1525141"/>
                    <a:gd name="connsiteX1" fmla="*/ 728856 w 1101732"/>
                    <a:gd name="connsiteY1" fmla="*/ 15894 h 1525141"/>
                    <a:gd name="connsiteX2" fmla="*/ 735671 w 1101732"/>
                    <a:gd name="connsiteY2" fmla="*/ 220643 h 1525141"/>
                    <a:gd name="connsiteX3" fmla="*/ 1100099 w 1101732"/>
                    <a:gd name="connsiteY3" fmla="*/ 223895 h 1525141"/>
                    <a:gd name="connsiteX4" fmla="*/ 1099634 w 1101732"/>
                    <a:gd name="connsiteY4" fmla="*/ 433522 h 1525141"/>
                    <a:gd name="connsiteX5" fmla="*/ 736135 w 1101732"/>
                    <a:gd name="connsiteY5" fmla="*/ 436852 h 1525141"/>
                    <a:gd name="connsiteX6" fmla="*/ 731489 w 1101732"/>
                    <a:gd name="connsiteY6" fmla="*/ 1076654 h 1525141"/>
                    <a:gd name="connsiteX7" fmla="*/ 1093749 w 1101732"/>
                    <a:gd name="connsiteY7" fmla="*/ 1092606 h 1525141"/>
                    <a:gd name="connsiteX8" fmla="*/ 1099361 w 1101732"/>
                    <a:gd name="connsiteY8" fmla="*/ 1302891 h 1525141"/>
                    <a:gd name="connsiteX9" fmla="*/ 746935 w 1101732"/>
                    <a:gd name="connsiteY9" fmla="*/ 1299716 h 1525141"/>
                    <a:gd name="connsiteX10" fmla="*/ 740586 w 1101732"/>
                    <a:gd name="connsiteY10" fmla="*/ 1525141 h 1525141"/>
                    <a:gd name="connsiteX11" fmla="*/ 16686 w 1101732"/>
                    <a:gd name="connsiteY11" fmla="*/ 1521966 h 1525141"/>
                    <a:gd name="connsiteX12" fmla="*/ 10336 w 1101732"/>
                    <a:gd name="connsiteY12" fmla="*/ 1312416 h 1525141"/>
                    <a:gd name="connsiteX13" fmla="*/ 381811 w 1101732"/>
                    <a:gd name="connsiteY13" fmla="*/ 1302891 h 1525141"/>
                    <a:gd name="connsiteX14" fmla="*/ 384986 w 1101732"/>
                    <a:gd name="connsiteY14" fmla="*/ 1090166 h 1525141"/>
                    <a:gd name="connsiteX15" fmla="*/ 10336 w 1101732"/>
                    <a:gd name="connsiteY15" fmla="*/ 1071116 h 1525141"/>
                    <a:gd name="connsiteX16" fmla="*/ 811 w 1101732"/>
                    <a:gd name="connsiteY16" fmla="*/ 877441 h 1525141"/>
                    <a:gd name="connsiteX17" fmla="*/ 391336 w 1101732"/>
                    <a:gd name="connsiteY17" fmla="*/ 861566 h 1525141"/>
                    <a:gd name="connsiteX18" fmla="*/ 369771 w 1101732"/>
                    <a:gd name="connsiteY18" fmla="*/ 655463 h 1525141"/>
                    <a:gd name="connsiteX19" fmla="*/ 20908 w 1101732"/>
                    <a:gd name="connsiteY19" fmla="*/ 649035 h 1525141"/>
                    <a:gd name="connsiteX20" fmla="*/ 0 w 1101732"/>
                    <a:gd name="connsiteY20" fmla="*/ 437782 h 1525141"/>
                    <a:gd name="connsiteX21" fmla="*/ 371552 w 1101732"/>
                    <a:gd name="connsiteY21" fmla="*/ 446610 h 1525141"/>
                    <a:gd name="connsiteX22" fmla="*/ 379606 w 1101732"/>
                    <a:gd name="connsiteY22" fmla="*/ 227147 h 1525141"/>
                    <a:gd name="connsiteX23" fmla="*/ 16107 w 1101732"/>
                    <a:gd name="connsiteY23" fmla="*/ 225057 h 1525141"/>
                    <a:gd name="connsiteX24" fmla="*/ 15539 w 1101732"/>
                    <a:gd name="connsiteY24" fmla="*/ 2136 h 1525141"/>
                    <a:gd name="connsiteX0" fmla="*/ 15539 w 1101732"/>
                    <a:gd name="connsiteY0" fmla="*/ 2136 h 1525141"/>
                    <a:gd name="connsiteX1" fmla="*/ 728856 w 1101732"/>
                    <a:gd name="connsiteY1" fmla="*/ 15894 h 1525141"/>
                    <a:gd name="connsiteX2" fmla="*/ 735671 w 1101732"/>
                    <a:gd name="connsiteY2" fmla="*/ 220643 h 1525141"/>
                    <a:gd name="connsiteX3" fmla="*/ 1100099 w 1101732"/>
                    <a:gd name="connsiteY3" fmla="*/ 223895 h 1525141"/>
                    <a:gd name="connsiteX4" fmla="*/ 1099634 w 1101732"/>
                    <a:gd name="connsiteY4" fmla="*/ 433522 h 1525141"/>
                    <a:gd name="connsiteX5" fmla="*/ 736135 w 1101732"/>
                    <a:gd name="connsiteY5" fmla="*/ 436852 h 1525141"/>
                    <a:gd name="connsiteX6" fmla="*/ 731489 w 1101732"/>
                    <a:gd name="connsiteY6" fmla="*/ 1076654 h 1525141"/>
                    <a:gd name="connsiteX7" fmla="*/ 1093749 w 1101732"/>
                    <a:gd name="connsiteY7" fmla="*/ 1092606 h 1525141"/>
                    <a:gd name="connsiteX8" fmla="*/ 1099361 w 1101732"/>
                    <a:gd name="connsiteY8" fmla="*/ 1302891 h 1525141"/>
                    <a:gd name="connsiteX9" fmla="*/ 746935 w 1101732"/>
                    <a:gd name="connsiteY9" fmla="*/ 1299716 h 1525141"/>
                    <a:gd name="connsiteX10" fmla="*/ 740586 w 1101732"/>
                    <a:gd name="connsiteY10" fmla="*/ 1525141 h 1525141"/>
                    <a:gd name="connsiteX11" fmla="*/ 16686 w 1101732"/>
                    <a:gd name="connsiteY11" fmla="*/ 1521966 h 1525141"/>
                    <a:gd name="connsiteX12" fmla="*/ 10336 w 1101732"/>
                    <a:gd name="connsiteY12" fmla="*/ 1312416 h 1525141"/>
                    <a:gd name="connsiteX13" fmla="*/ 381811 w 1101732"/>
                    <a:gd name="connsiteY13" fmla="*/ 1302891 h 1525141"/>
                    <a:gd name="connsiteX14" fmla="*/ 384986 w 1101732"/>
                    <a:gd name="connsiteY14" fmla="*/ 1090166 h 1525141"/>
                    <a:gd name="connsiteX15" fmla="*/ 10336 w 1101732"/>
                    <a:gd name="connsiteY15" fmla="*/ 1071116 h 1525141"/>
                    <a:gd name="connsiteX16" fmla="*/ 811 w 1101732"/>
                    <a:gd name="connsiteY16" fmla="*/ 877441 h 1525141"/>
                    <a:gd name="connsiteX17" fmla="*/ 391336 w 1101732"/>
                    <a:gd name="connsiteY17" fmla="*/ 861566 h 1525141"/>
                    <a:gd name="connsiteX18" fmla="*/ 369771 w 1101732"/>
                    <a:gd name="connsiteY18" fmla="*/ 655463 h 1525141"/>
                    <a:gd name="connsiteX19" fmla="*/ 20908 w 1101732"/>
                    <a:gd name="connsiteY19" fmla="*/ 649035 h 1525141"/>
                    <a:gd name="connsiteX20" fmla="*/ 0 w 1101732"/>
                    <a:gd name="connsiteY20" fmla="*/ 437782 h 1525141"/>
                    <a:gd name="connsiteX21" fmla="*/ 371552 w 1101732"/>
                    <a:gd name="connsiteY21" fmla="*/ 446610 h 1525141"/>
                    <a:gd name="connsiteX22" fmla="*/ 379606 w 1101732"/>
                    <a:gd name="connsiteY22" fmla="*/ 227147 h 1525141"/>
                    <a:gd name="connsiteX23" fmla="*/ 16107 w 1101732"/>
                    <a:gd name="connsiteY23" fmla="*/ 225057 h 1525141"/>
                    <a:gd name="connsiteX24" fmla="*/ 15539 w 1101732"/>
                    <a:gd name="connsiteY24" fmla="*/ 2136 h 1525141"/>
                    <a:gd name="connsiteX0" fmla="*/ 15539 w 1101732"/>
                    <a:gd name="connsiteY0" fmla="*/ 0 h 1523005"/>
                    <a:gd name="connsiteX1" fmla="*/ 728856 w 1101732"/>
                    <a:gd name="connsiteY1" fmla="*/ 13758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1732"/>
                    <a:gd name="connsiteY0" fmla="*/ 0 h 1523005"/>
                    <a:gd name="connsiteX1" fmla="*/ 737322 w 1101732"/>
                    <a:gd name="connsiteY1" fmla="*/ 5292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1732"/>
                    <a:gd name="connsiteY0" fmla="*/ 0 h 1523005"/>
                    <a:gd name="connsiteX1" fmla="*/ 737322 w 1101732"/>
                    <a:gd name="connsiteY1" fmla="*/ 5292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1732"/>
                    <a:gd name="connsiteY0" fmla="*/ 0 h 1523005"/>
                    <a:gd name="connsiteX1" fmla="*/ 737322 w 1101732"/>
                    <a:gd name="connsiteY1" fmla="*/ 5292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1732"/>
                    <a:gd name="connsiteY0" fmla="*/ 0 h 1523005"/>
                    <a:gd name="connsiteX1" fmla="*/ 737322 w 1101732"/>
                    <a:gd name="connsiteY1" fmla="*/ 5292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1732"/>
                    <a:gd name="connsiteY0" fmla="*/ 0 h 1523005"/>
                    <a:gd name="connsiteX1" fmla="*/ 737322 w 1101732"/>
                    <a:gd name="connsiteY1" fmla="*/ 5292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1489 w 1100588"/>
                    <a:gd name="connsiteY6" fmla="*/ 1074518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1489 w 1100588"/>
                    <a:gd name="connsiteY6" fmla="*/ 1074518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1489 w 1100588"/>
                    <a:gd name="connsiteY6" fmla="*/ 1074518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8846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8846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5332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5332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0574 w 1099634"/>
                    <a:gd name="connsiteY3" fmla="*/ 220171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0574 w 1099634"/>
                    <a:gd name="connsiteY3" fmla="*/ 220171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102641"/>
                    <a:gd name="connsiteY0" fmla="*/ 0 h 1523005"/>
                    <a:gd name="connsiteX1" fmla="*/ 737322 w 1102641"/>
                    <a:gd name="connsiteY1" fmla="*/ 5292 h 1523005"/>
                    <a:gd name="connsiteX2" fmla="*/ 735671 w 1102641"/>
                    <a:gd name="connsiteY2" fmla="*/ 218507 h 1523005"/>
                    <a:gd name="connsiteX3" fmla="*/ 1100099 w 1102641"/>
                    <a:gd name="connsiteY3" fmla="*/ 223346 h 1523005"/>
                    <a:gd name="connsiteX4" fmla="*/ 1099634 w 1102641"/>
                    <a:gd name="connsiteY4" fmla="*/ 431386 h 1523005"/>
                    <a:gd name="connsiteX5" fmla="*/ 736135 w 1102641"/>
                    <a:gd name="connsiteY5" fmla="*/ 434716 h 1523005"/>
                    <a:gd name="connsiteX6" fmla="*/ 739956 w 1102641"/>
                    <a:gd name="connsiteY6" fmla="*/ 1091451 h 1523005"/>
                    <a:gd name="connsiteX7" fmla="*/ 1093749 w 1102641"/>
                    <a:gd name="connsiteY7" fmla="*/ 1090470 h 1523005"/>
                    <a:gd name="connsiteX8" fmla="*/ 1099361 w 1102641"/>
                    <a:gd name="connsiteY8" fmla="*/ 1300755 h 1523005"/>
                    <a:gd name="connsiteX9" fmla="*/ 746935 w 1102641"/>
                    <a:gd name="connsiteY9" fmla="*/ 1297580 h 1523005"/>
                    <a:gd name="connsiteX10" fmla="*/ 740586 w 1102641"/>
                    <a:gd name="connsiteY10" fmla="*/ 1523005 h 1523005"/>
                    <a:gd name="connsiteX11" fmla="*/ 16686 w 1102641"/>
                    <a:gd name="connsiteY11" fmla="*/ 1519830 h 1523005"/>
                    <a:gd name="connsiteX12" fmla="*/ 10336 w 1102641"/>
                    <a:gd name="connsiteY12" fmla="*/ 1310280 h 1523005"/>
                    <a:gd name="connsiteX13" fmla="*/ 381811 w 1102641"/>
                    <a:gd name="connsiteY13" fmla="*/ 1300755 h 1523005"/>
                    <a:gd name="connsiteX14" fmla="*/ 384986 w 1102641"/>
                    <a:gd name="connsiteY14" fmla="*/ 1088030 h 1523005"/>
                    <a:gd name="connsiteX15" fmla="*/ 10336 w 1102641"/>
                    <a:gd name="connsiteY15" fmla="*/ 1068980 h 1523005"/>
                    <a:gd name="connsiteX16" fmla="*/ 811 w 1102641"/>
                    <a:gd name="connsiteY16" fmla="*/ 875305 h 1523005"/>
                    <a:gd name="connsiteX17" fmla="*/ 391336 w 1102641"/>
                    <a:gd name="connsiteY17" fmla="*/ 859430 h 1523005"/>
                    <a:gd name="connsiteX18" fmla="*/ 369771 w 1102641"/>
                    <a:gd name="connsiteY18" fmla="*/ 653327 h 1523005"/>
                    <a:gd name="connsiteX19" fmla="*/ 20908 w 1102641"/>
                    <a:gd name="connsiteY19" fmla="*/ 646899 h 1523005"/>
                    <a:gd name="connsiteX20" fmla="*/ 0 w 1102641"/>
                    <a:gd name="connsiteY20" fmla="*/ 435646 h 1523005"/>
                    <a:gd name="connsiteX21" fmla="*/ 371552 w 1102641"/>
                    <a:gd name="connsiteY21" fmla="*/ 444474 h 1523005"/>
                    <a:gd name="connsiteX22" fmla="*/ 379606 w 1102641"/>
                    <a:gd name="connsiteY22" fmla="*/ 225011 h 1523005"/>
                    <a:gd name="connsiteX23" fmla="*/ 16107 w 1102641"/>
                    <a:gd name="connsiteY23" fmla="*/ 222921 h 1523005"/>
                    <a:gd name="connsiteX24" fmla="*/ 15539 w 1102641"/>
                    <a:gd name="connsiteY24" fmla="*/ 0 h 1523005"/>
                    <a:gd name="connsiteX0" fmla="*/ 15539 w 1151385"/>
                    <a:gd name="connsiteY0" fmla="*/ 0 h 1523005"/>
                    <a:gd name="connsiteX1" fmla="*/ 737322 w 1151385"/>
                    <a:gd name="connsiteY1" fmla="*/ 5292 h 1523005"/>
                    <a:gd name="connsiteX2" fmla="*/ 735671 w 1151385"/>
                    <a:gd name="connsiteY2" fmla="*/ 218507 h 1523005"/>
                    <a:gd name="connsiteX3" fmla="*/ 1150899 w 1151385"/>
                    <a:gd name="connsiteY3" fmla="*/ 223346 h 1523005"/>
                    <a:gd name="connsiteX4" fmla="*/ 1099634 w 1151385"/>
                    <a:gd name="connsiteY4" fmla="*/ 431386 h 1523005"/>
                    <a:gd name="connsiteX5" fmla="*/ 736135 w 1151385"/>
                    <a:gd name="connsiteY5" fmla="*/ 434716 h 1523005"/>
                    <a:gd name="connsiteX6" fmla="*/ 739956 w 1151385"/>
                    <a:gd name="connsiteY6" fmla="*/ 1091451 h 1523005"/>
                    <a:gd name="connsiteX7" fmla="*/ 1093749 w 1151385"/>
                    <a:gd name="connsiteY7" fmla="*/ 1090470 h 1523005"/>
                    <a:gd name="connsiteX8" fmla="*/ 1099361 w 1151385"/>
                    <a:gd name="connsiteY8" fmla="*/ 1300755 h 1523005"/>
                    <a:gd name="connsiteX9" fmla="*/ 746935 w 1151385"/>
                    <a:gd name="connsiteY9" fmla="*/ 1297580 h 1523005"/>
                    <a:gd name="connsiteX10" fmla="*/ 740586 w 1151385"/>
                    <a:gd name="connsiteY10" fmla="*/ 1523005 h 1523005"/>
                    <a:gd name="connsiteX11" fmla="*/ 16686 w 1151385"/>
                    <a:gd name="connsiteY11" fmla="*/ 1519830 h 1523005"/>
                    <a:gd name="connsiteX12" fmla="*/ 10336 w 1151385"/>
                    <a:gd name="connsiteY12" fmla="*/ 1310280 h 1523005"/>
                    <a:gd name="connsiteX13" fmla="*/ 381811 w 1151385"/>
                    <a:gd name="connsiteY13" fmla="*/ 1300755 h 1523005"/>
                    <a:gd name="connsiteX14" fmla="*/ 384986 w 1151385"/>
                    <a:gd name="connsiteY14" fmla="*/ 1088030 h 1523005"/>
                    <a:gd name="connsiteX15" fmla="*/ 10336 w 1151385"/>
                    <a:gd name="connsiteY15" fmla="*/ 1068980 h 1523005"/>
                    <a:gd name="connsiteX16" fmla="*/ 811 w 1151385"/>
                    <a:gd name="connsiteY16" fmla="*/ 875305 h 1523005"/>
                    <a:gd name="connsiteX17" fmla="*/ 391336 w 1151385"/>
                    <a:gd name="connsiteY17" fmla="*/ 859430 h 1523005"/>
                    <a:gd name="connsiteX18" fmla="*/ 369771 w 1151385"/>
                    <a:gd name="connsiteY18" fmla="*/ 653327 h 1523005"/>
                    <a:gd name="connsiteX19" fmla="*/ 20908 w 1151385"/>
                    <a:gd name="connsiteY19" fmla="*/ 646899 h 1523005"/>
                    <a:gd name="connsiteX20" fmla="*/ 0 w 1151385"/>
                    <a:gd name="connsiteY20" fmla="*/ 435646 h 1523005"/>
                    <a:gd name="connsiteX21" fmla="*/ 371552 w 1151385"/>
                    <a:gd name="connsiteY21" fmla="*/ 444474 h 1523005"/>
                    <a:gd name="connsiteX22" fmla="*/ 379606 w 1151385"/>
                    <a:gd name="connsiteY22" fmla="*/ 225011 h 1523005"/>
                    <a:gd name="connsiteX23" fmla="*/ 16107 w 1151385"/>
                    <a:gd name="connsiteY23" fmla="*/ 222921 h 1523005"/>
                    <a:gd name="connsiteX24" fmla="*/ 15539 w 1151385"/>
                    <a:gd name="connsiteY24" fmla="*/ 0 h 1523005"/>
                    <a:gd name="connsiteX0" fmla="*/ 15539 w 1151385"/>
                    <a:gd name="connsiteY0" fmla="*/ 0 h 1523005"/>
                    <a:gd name="connsiteX1" fmla="*/ 737322 w 1151385"/>
                    <a:gd name="connsiteY1" fmla="*/ 5292 h 1523005"/>
                    <a:gd name="connsiteX2" fmla="*/ 735671 w 1151385"/>
                    <a:gd name="connsiteY2" fmla="*/ 218507 h 1523005"/>
                    <a:gd name="connsiteX3" fmla="*/ 1150899 w 1151385"/>
                    <a:gd name="connsiteY3" fmla="*/ 223346 h 1523005"/>
                    <a:gd name="connsiteX4" fmla="*/ 1099634 w 1151385"/>
                    <a:gd name="connsiteY4" fmla="*/ 431386 h 1523005"/>
                    <a:gd name="connsiteX5" fmla="*/ 736135 w 1151385"/>
                    <a:gd name="connsiteY5" fmla="*/ 434716 h 1523005"/>
                    <a:gd name="connsiteX6" fmla="*/ 739956 w 1151385"/>
                    <a:gd name="connsiteY6" fmla="*/ 1091451 h 1523005"/>
                    <a:gd name="connsiteX7" fmla="*/ 1093749 w 1151385"/>
                    <a:gd name="connsiteY7" fmla="*/ 1090470 h 1523005"/>
                    <a:gd name="connsiteX8" fmla="*/ 1099361 w 1151385"/>
                    <a:gd name="connsiteY8" fmla="*/ 1300755 h 1523005"/>
                    <a:gd name="connsiteX9" fmla="*/ 746935 w 1151385"/>
                    <a:gd name="connsiteY9" fmla="*/ 1297580 h 1523005"/>
                    <a:gd name="connsiteX10" fmla="*/ 740586 w 1151385"/>
                    <a:gd name="connsiteY10" fmla="*/ 1523005 h 1523005"/>
                    <a:gd name="connsiteX11" fmla="*/ 16686 w 1151385"/>
                    <a:gd name="connsiteY11" fmla="*/ 1519830 h 1523005"/>
                    <a:gd name="connsiteX12" fmla="*/ 10336 w 1151385"/>
                    <a:gd name="connsiteY12" fmla="*/ 1310280 h 1523005"/>
                    <a:gd name="connsiteX13" fmla="*/ 381811 w 1151385"/>
                    <a:gd name="connsiteY13" fmla="*/ 1300755 h 1523005"/>
                    <a:gd name="connsiteX14" fmla="*/ 384986 w 1151385"/>
                    <a:gd name="connsiteY14" fmla="*/ 1088030 h 1523005"/>
                    <a:gd name="connsiteX15" fmla="*/ 10336 w 1151385"/>
                    <a:gd name="connsiteY15" fmla="*/ 1068980 h 1523005"/>
                    <a:gd name="connsiteX16" fmla="*/ 811 w 1151385"/>
                    <a:gd name="connsiteY16" fmla="*/ 875305 h 1523005"/>
                    <a:gd name="connsiteX17" fmla="*/ 391336 w 1151385"/>
                    <a:gd name="connsiteY17" fmla="*/ 859430 h 1523005"/>
                    <a:gd name="connsiteX18" fmla="*/ 369771 w 1151385"/>
                    <a:gd name="connsiteY18" fmla="*/ 653327 h 1523005"/>
                    <a:gd name="connsiteX19" fmla="*/ 20908 w 1151385"/>
                    <a:gd name="connsiteY19" fmla="*/ 646899 h 1523005"/>
                    <a:gd name="connsiteX20" fmla="*/ 0 w 1151385"/>
                    <a:gd name="connsiteY20" fmla="*/ 435646 h 1523005"/>
                    <a:gd name="connsiteX21" fmla="*/ 371552 w 1151385"/>
                    <a:gd name="connsiteY21" fmla="*/ 444474 h 1523005"/>
                    <a:gd name="connsiteX22" fmla="*/ 379606 w 1151385"/>
                    <a:gd name="connsiteY22" fmla="*/ 225011 h 1523005"/>
                    <a:gd name="connsiteX23" fmla="*/ 16107 w 1151385"/>
                    <a:gd name="connsiteY23" fmla="*/ 222921 h 1523005"/>
                    <a:gd name="connsiteX24" fmla="*/ 15539 w 1151385"/>
                    <a:gd name="connsiteY24" fmla="*/ 0 h 1523005"/>
                    <a:gd name="connsiteX0" fmla="*/ 15539 w 1101442"/>
                    <a:gd name="connsiteY0" fmla="*/ 0 h 1523005"/>
                    <a:gd name="connsiteX1" fmla="*/ 737322 w 1101442"/>
                    <a:gd name="connsiteY1" fmla="*/ 5292 h 1523005"/>
                    <a:gd name="connsiteX2" fmla="*/ 735671 w 1101442"/>
                    <a:gd name="connsiteY2" fmla="*/ 218507 h 1523005"/>
                    <a:gd name="connsiteX3" fmla="*/ 1098512 w 1101442"/>
                    <a:gd name="connsiteY3" fmla="*/ 220171 h 1523005"/>
                    <a:gd name="connsiteX4" fmla="*/ 1099634 w 1101442"/>
                    <a:gd name="connsiteY4" fmla="*/ 431386 h 1523005"/>
                    <a:gd name="connsiteX5" fmla="*/ 736135 w 1101442"/>
                    <a:gd name="connsiteY5" fmla="*/ 434716 h 1523005"/>
                    <a:gd name="connsiteX6" fmla="*/ 739956 w 1101442"/>
                    <a:gd name="connsiteY6" fmla="*/ 1091451 h 1523005"/>
                    <a:gd name="connsiteX7" fmla="*/ 1093749 w 1101442"/>
                    <a:gd name="connsiteY7" fmla="*/ 1090470 h 1523005"/>
                    <a:gd name="connsiteX8" fmla="*/ 1099361 w 1101442"/>
                    <a:gd name="connsiteY8" fmla="*/ 1300755 h 1523005"/>
                    <a:gd name="connsiteX9" fmla="*/ 746935 w 1101442"/>
                    <a:gd name="connsiteY9" fmla="*/ 1297580 h 1523005"/>
                    <a:gd name="connsiteX10" fmla="*/ 740586 w 1101442"/>
                    <a:gd name="connsiteY10" fmla="*/ 1523005 h 1523005"/>
                    <a:gd name="connsiteX11" fmla="*/ 16686 w 1101442"/>
                    <a:gd name="connsiteY11" fmla="*/ 1519830 h 1523005"/>
                    <a:gd name="connsiteX12" fmla="*/ 10336 w 1101442"/>
                    <a:gd name="connsiteY12" fmla="*/ 1310280 h 1523005"/>
                    <a:gd name="connsiteX13" fmla="*/ 381811 w 1101442"/>
                    <a:gd name="connsiteY13" fmla="*/ 1300755 h 1523005"/>
                    <a:gd name="connsiteX14" fmla="*/ 384986 w 1101442"/>
                    <a:gd name="connsiteY14" fmla="*/ 1088030 h 1523005"/>
                    <a:gd name="connsiteX15" fmla="*/ 10336 w 1101442"/>
                    <a:gd name="connsiteY15" fmla="*/ 1068980 h 1523005"/>
                    <a:gd name="connsiteX16" fmla="*/ 811 w 1101442"/>
                    <a:gd name="connsiteY16" fmla="*/ 875305 h 1523005"/>
                    <a:gd name="connsiteX17" fmla="*/ 391336 w 1101442"/>
                    <a:gd name="connsiteY17" fmla="*/ 859430 h 1523005"/>
                    <a:gd name="connsiteX18" fmla="*/ 369771 w 1101442"/>
                    <a:gd name="connsiteY18" fmla="*/ 653327 h 1523005"/>
                    <a:gd name="connsiteX19" fmla="*/ 20908 w 1101442"/>
                    <a:gd name="connsiteY19" fmla="*/ 646899 h 1523005"/>
                    <a:gd name="connsiteX20" fmla="*/ 0 w 1101442"/>
                    <a:gd name="connsiteY20" fmla="*/ 435646 h 1523005"/>
                    <a:gd name="connsiteX21" fmla="*/ 371552 w 1101442"/>
                    <a:gd name="connsiteY21" fmla="*/ 444474 h 1523005"/>
                    <a:gd name="connsiteX22" fmla="*/ 379606 w 1101442"/>
                    <a:gd name="connsiteY22" fmla="*/ 225011 h 1523005"/>
                    <a:gd name="connsiteX23" fmla="*/ 16107 w 1101442"/>
                    <a:gd name="connsiteY23" fmla="*/ 222921 h 1523005"/>
                    <a:gd name="connsiteX24" fmla="*/ 15539 w 1101442"/>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3750 w 1099634"/>
                    <a:gd name="connsiteY3" fmla="*/ 223346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3750 w 1099634"/>
                    <a:gd name="connsiteY3" fmla="*/ 223346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3750 w 1099634"/>
                    <a:gd name="connsiteY3" fmla="*/ 223346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3750 w 1099634"/>
                    <a:gd name="connsiteY3" fmla="*/ 223346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099361"/>
                    <a:gd name="connsiteY0" fmla="*/ 0 h 1523005"/>
                    <a:gd name="connsiteX1" fmla="*/ 737322 w 1099361"/>
                    <a:gd name="connsiteY1" fmla="*/ 5292 h 1523005"/>
                    <a:gd name="connsiteX2" fmla="*/ 735671 w 1099361"/>
                    <a:gd name="connsiteY2" fmla="*/ 218507 h 1523005"/>
                    <a:gd name="connsiteX3" fmla="*/ 1093750 w 1099361"/>
                    <a:gd name="connsiteY3" fmla="*/ 223346 h 1523005"/>
                    <a:gd name="connsiteX4" fmla="*/ 1090109 w 1099361"/>
                    <a:gd name="connsiteY4" fmla="*/ 440911 h 1523005"/>
                    <a:gd name="connsiteX5" fmla="*/ 736135 w 1099361"/>
                    <a:gd name="connsiteY5" fmla="*/ 434716 h 1523005"/>
                    <a:gd name="connsiteX6" fmla="*/ 739956 w 1099361"/>
                    <a:gd name="connsiteY6" fmla="*/ 1091451 h 1523005"/>
                    <a:gd name="connsiteX7" fmla="*/ 1093749 w 1099361"/>
                    <a:gd name="connsiteY7" fmla="*/ 1090470 h 1523005"/>
                    <a:gd name="connsiteX8" fmla="*/ 1099361 w 1099361"/>
                    <a:gd name="connsiteY8" fmla="*/ 1300755 h 1523005"/>
                    <a:gd name="connsiteX9" fmla="*/ 746935 w 1099361"/>
                    <a:gd name="connsiteY9" fmla="*/ 1297580 h 1523005"/>
                    <a:gd name="connsiteX10" fmla="*/ 740586 w 1099361"/>
                    <a:gd name="connsiteY10" fmla="*/ 1523005 h 1523005"/>
                    <a:gd name="connsiteX11" fmla="*/ 16686 w 1099361"/>
                    <a:gd name="connsiteY11" fmla="*/ 1519830 h 1523005"/>
                    <a:gd name="connsiteX12" fmla="*/ 10336 w 1099361"/>
                    <a:gd name="connsiteY12" fmla="*/ 1310280 h 1523005"/>
                    <a:gd name="connsiteX13" fmla="*/ 381811 w 1099361"/>
                    <a:gd name="connsiteY13" fmla="*/ 1300755 h 1523005"/>
                    <a:gd name="connsiteX14" fmla="*/ 384986 w 1099361"/>
                    <a:gd name="connsiteY14" fmla="*/ 1088030 h 1523005"/>
                    <a:gd name="connsiteX15" fmla="*/ 10336 w 1099361"/>
                    <a:gd name="connsiteY15" fmla="*/ 1068980 h 1523005"/>
                    <a:gd name="connsiteX16" fmla="*/ 811 w 1099361"/>
                    <a:gd name="connsiteY16" fmla="*/ 875305 h 1523005"/>
                    <a:gd name="connsiteX17" fmla="*/ 391336 w 1099361"/>
                    <a:gd name="connsiteY17" fmla="*/ 859430 h 1523005"/>
                    <a:gd name="connsiteX18" fmla="*/ 369771 w 1099361"/>
                    <a:gd name="connsiteY18" fmla="*/ 653327 h 1523005"/>
                    <a:gd name="connsiteX19" fmla="*/ 20908 w 1099361"/>
                    <a:gd name="connsiteY19" fmla="*/ 646899 h 1523005"/>
                    <a:gd name="connsiteX20" fmla="*/ 0 w 1099361"/>
                    <a:gd name="connsiteY20" fmla="*/ 435646 h 1523005"/>
                    <a:gd name="connsiteX21" fmla="*/ 371552 w 1099361"/>
                    <a:gd name="connsiteY21" fmla="*/ 444474 h 1523005"/>
                    <a:gd name="connsiteX22" fmla="*/ 379606 w 1099361"/>
                    <a:gd name="connsiteY22" fmla="*/ 225011 h 1523005"/>
                    <a:gd name="connsiteX23" fmla="*/ 16107 w 1099361"/>
                    <a:gd name="connsiteY23" fmla="*/ 222921 h 1523005"/>
                    <a:gd name="connsiteX24" fmla="*/ 15539 w 1099361"/>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9956 w 1101222"/>
                    <a:gd name="connsiteY6" fmla="*/ 1091451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9956 w 1101222"/>
                    <a:gd name="connsiteY6" fmla="*/ 1091451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9956 w 1101222"/>
                    <a:gd name="connsiteY6" fmla="*/ 1091451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9956 w 1101222"/>
                    <a:gd name="connsiteY6" fmla="*/ 1091451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9956 w 1101222"/>
                    <a:gd name="connsiteY6" fmla="*/ 1091451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2162 w 1101222"/>
                    <a:gd name="connsiteY7" fmla="*/ 108412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2162 w 1101222"/>
                    <a:gd name="connsiteY7" fmla="*/ 108412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2162 w 1101222"/>
                    <a:gd name="connsiteY7" fmla="*/ 108412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2162 w 1101222"/>
                    <a:gd name="connsiteY7" fmla="*/ 108412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2648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2648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1061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5823 w 1101222"/>
                    <a:gd name="connsiteY9" fmla="*/ 1295992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5823 w 1101222"/>
                    <a:gd name="connsiteY9" fmla="*/ 1295992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5823 w 1101222"/>
                    <a:gd name="connsiteY9" fmla="*/ 1300755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5823 w 1101222"/>
                    <a:gd name="connsiteY9" fmla="*/ 1300755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19830"/>
                    <a:gd name="connsiteX1" fmla="*/ 737322 w 1101222"/>
                    <a:gd name="connsiteY1" fmla="*/ 5292 h 1519830"/>
                    <a:gd name="connsiteX2" fmla="*/ 735671 w 1101222"/>
                    <a:gd name="connsiteY2" fmla="*/ 218507 h 1519830"/>
                    <a:gd name="connsiteX3" fmla="*/ 1093750 w 1101222"/>
                    <a:gd name="connsiteY3" fmla="*/ 223346 h 1519830"/>
                    <a:gd name="connsiteX4" fmla="*/ 1101222 w 1101222"/>
                    <a:gd name="connsiteY4" fmla="*/ 431386 h 1519830"/>
                    <a:gd name="connsiteX5" fmla="*/ 736135 w 1101222"/>
                    <a:gd name="connsiteY5" fmla="*/ 434716 h 1519830"/>
                    <a:gd name="connsiteX6" fmla="*/ 738369 w 1101222"/>
                    <a:gd name="connsiteY6" fmla="*/ 1080339 h 1519830"/>
                    <a:gd name="connsiteX7" fmla="*/ 1098512 w 1101222"/>
                    <a:gd name="connsiteY7" fmla="*/ 1082532 h 1519830"/>
                    <a:gd name="connsiteX8" fmla="*/ 1093011 w 1101222"/>
                    <a:gd name="connsiteY8" fmla="*/ 1303930 h 1519830"/>
                    <a:gd name="connsiteX9" fmla="*/ 735823 w 1101222"/>
                    <a:gd name="connsiteY9" fmla="*/ 1300755 h 1519830"/>
                    <a:gd name="connsiteX10" fmla="*/ 731061 w 1101222"/>
                    <a:gd name="connsiteY10" fmla="*/ 1519830 h 1519830"/>
                    <a:gd name="connsiteX11" fmla="*/ 16686 w 1101222"/>
                    <a:gd name="connsiteY11" fmla="*/ 1519830 h 1519830"/>
                    <a:gd name="connsiteX12" fmla="*/ 10336 w 1101222"/>
                    <a:gd name="connsiteY12" fmla="*/ 1310280 h 1519830"/>
                    <a:gd name="connsiteX13" fmla="*/ 381811 w 1101222"/>
                    <a:gd name="connsiteY13" fmla="*/ 1300755 h 1519830"/>
                    <a:gd name="connsiteX14" fmla="*/ 384986 w 1101222"/>
                    <a:gd name="connsiteY14" fmla="*/ 1088030 h 1519830"/>
                    <a:gd name="connsiteX15" fmla="*/ 10336 w 1101222"/>
                    <a:gd name="connsiteY15" fmla="*/ 1068980 h 1519830"/>
                    <a:gd name="connsiteX16" fmla="*/ 811 w 1101222"/>
                    <a:gd name="connsiteY16" fmla="*/ 875305 h 1519830"/>
                    <a:gd name="connsiteX17" fmla="*/ 391336 w 1101222"/>
                    <a:gd name="connsiteY17" fmla="*/ 859430 h 1519830"/>
                    <a:gd name="connsiteX18" fmla="*/ 369771 w 1101222"/>
                    <a:gd name="connsiteY18" fmla="*/ 653327 h 1519830"/>
                    <a:gd name="connsiteX19" fmla="*/ 20908 w 1101222"/>
                    <a:gd name="connsiteY19" fmla="*/ 646899 h 1519830"/>
                    <a:gd name="connsiteX20" fmla="*/ 0 w 1101222"/>
                    <a:gd name="connsiteY20" fmla="*/ 435646 h 1519830"/>
                    <a:gd name="connsiteX21" fmla="*/ 371552 w 1101222"/>
                    <a:gd name="connsiteY21" fmla="*/ 444474 h 1519830"/>
                    <a:gd name="connsiteX22" fmla="*/ 379606 w 1101222"/>
                    <a:gd name="connsiteY22" fmla="*/ 225011 h 1519830"/>
                    <a:gd name="connsiteX23" fmla="*/ 16107 w 1101222"/>
                    <a:gd name="connsiteY23" fmla="*/ 222921 h 1519830"/>
                    <a:gd name="connsiteX24" fmla="*/ 15539 w 1101222"/>
                    <a:gd name="connsiteY24" fmla="*/ 0 h 1519830"/>
                    <a:gd name="connsiteX0" fmla="*/ 15539 w 1101222"/>
                    <a:gd name="connsiteY0" fmla="*/ 0 h 1519830"/>
                    <a:gd name="connsiteX1" fmla="*/ 737322 w 1101222"/>
                    <a:gd name="connsiteY1" fmla="*/ 5292 h 1519830"/>
                    <a:gd name="connsiteX2" fmla="*/ 735671 w 1101222"/>
                    <a:gd name="connsiteY2" fmla="*/ 218507 h 1519830"/>
                    <a:gd name="connsiteX3" fmla="*/ 1093750 w 1101222"/>
                    <a:gd name="connsiteY3" fmla="*/ 223346 h 1519830"/>
                    <a:gd name="connsiteX4" fmla="*/ 1101222 w 1101222"/>
                    <a:gd name="connsiteY4" fmla="*/ 431386 h 1519830"/>
                    <a:gd name="connsiteX5" fmla="*/ 736135 w 1101222"/>
                    <a:gd name="connsiteY5" fmla="*/ 434716 h 1519830"/>
                    <a:gd name="connsiteX6" fmla="*/ 738369 w 1101222"/>
                    <a:gd name="connsiteY6" fmla="*/ 1080339 h 1519830"/>
                    <a:gd name="connsiteX7" fmla="*/ 1098512 w 1101222"/>
                    <a:gd name="connsiteY7" fmla="*/ 1082532 h 1519830"/>
                    <a:gd name="connsiteX8" fmla="*/ 1093011 w 1101222"/>
                    <a:gd name="connsiteY8" fmla="*/ 1303930 h 1519830"/>
                    <a:gd name="connsiteX9" fmla="*/ 735823 w 1101222"/>
                    <a:gd name="connsiteY9" fmla="*/ 1300755 h 1519830"/>
                    <a:gd name="connsiteX10" fmla="*/ 737411 w 1101222"/>
                    <a:gd name="connsiteY10" fmla="*/ 1519830 h 1519830"/>
                    <a:gd name="connsiteX11" fmla="*/ 16686 w 1101222"/>
                    <a:gd name="connsiteY11" fmla="*/ 1519830 h 1519830"/>
                    <a:gd name="connsiteX12" fmla="*/ 10336 w 1101222"/>
                    <a:gd name="connsiteY12" fmla="*/ 1310280 h 1519830"/>
                    <a:gd name="connsiteX13" fmla="*/ 381811 w 1101222"/>
                    <a:gd name="connsiteY13" fmla="*/ 1300755 h 1519830"/>
                    <a:gd name="connsiteX14" fmla="*/ 384986 w 1101222"/>
                    <a:gd name="connsiteY14" fmla="*/ 1088030 h 1519830"/>
                    <a:gd name="connsiteX15" fmla="*/ 10336 w 1101222"/>
                    <a:gd name="connsiteY15" fmla="*/ 1068980 h 1519830"/>
                    <a:gd name="connsiteX16" fmla="*/ 811 w 1101222"/>
                    <a:gd name="connsiteY16" fmla="*/ 875305 h 1519830"/>
                    <a:gd name="connsiteX17" fmla="*/ 391336 w 1101222"/>
                    <a:gd name="connsiteY17" fmla="*/ 859430 h 1519830"/>
                    <a:gd name="connsiteX18" fmla="*/ 369771 w 1101222"/>
                    <a:gd name="connsiteY18" fmla="*/ 653327 h 1519830"/>
                    <a:gd name="connsiteX19" fmla="*/ 20908 w 1101222"/>
                    <a:gd name="connsiteY19" fmla="*/ 646899 h 1519830"/>
                    <a:gd name="connsiteX20" fmla="*/ 0 w 1101222"/>
                    <a:gd name="connsiteY20" fmla="*/ 435646 h 1519830"/>
                    <a:gd name="connsiteX21" fmla="*/ 371552 w 1101222"/>
                    <a:gd name="connsiteY21" fmla="*/ 444474 h 1519830"/>
                    <a:gd name="connsiteX22" fmla="*/ 379606 w 1101222"/>
                    <a:gd name="connsiteY22" fmla="*/ 225011 h 1519830"/>
                    <a:gd name="connsiteX23" fmla="*/ 16107 w 1101222"/>
                    <a:gd name="connsiteY23" fmla="*/ 222921 h 1519830"/>
                    <a:gd name="connsiteX24" fmla="*/ 15539 w 1101222"/>
                    <a:gd name="connsiteY24" fmla="*/ 0 h 1519830"/>
                    <a:gd name="connsiteX0" fmla="*/ 15539 w 1101222"/>
                    <a:gd name="connsiteY0" fmla="*/ 0 h 1519830"/>
                    <a:gd name="connsiteX1" fmla="*/ 737322 w 1101222"/>
                    <a:gd name="connsiteY1" fmla="*/ 5292 h 1519830"/>
                    <a:gd name="connsiteX2" fmla="*/ 735671 w 1101222"/>
                    <a:gd name="connsiteY2" fmla="*/ 218507 h 1519830"/>
                    <a:gd name="connsiteX3" fmla="*/ 1093750 w 1101222"/>
                    <a:gd name="connsiteY3" fmla="*/ 223346 h 1519830"/>
                    <a:gd name="connsiteX4" fmla="*/ 1101222 w 1101222"/>
                    <a:gd name="connsiteY4" fmla="*/ 431386 h 1519830"/>
                    <a:gd name="connsiteX5" fmla="*/ 736135 w 1101222"/>
                    <a:gd name="connsiteY5" fmla="*/ 434716 h 1519830"/>
                    <a:gd name="connsiteX6" fmla="*/ 738369 w 1101222"/>
                    <a:gd name="connsiteY6" fmla="*/ 1080339 h 1519830"/>
                    <a:gd name="connsiteX7" fmla="*/ 1098512 w 1101222"/>
                    <a:gd name="connsiteY7" fmla="*/ 1082532 h 1519830"/>
                    <a:gd name="connsiteX8" fmla="*/ 1093011 w 1101222"/>
                    <a:gd name="connsiteY8" fmla="*/ 1303930 h 1519830"/>
                    <a:gd name="connsiteX9" fmla="*/ 735823 w 1101222"/>
                    <a:gd name="connsiteY9" fmla="*/ 1300755 h 1519830"/>
                    <a:gd name="connsiteX10" fmla="*/ 737411 w 1101222"/>
                    <a:gd name="connsiteY10" fmla="*/ 1519830 h 1519830"/>
                    <a:gd name="connsiteX11" fmla="*/ 16686 w 1101222"/>
                    <a:gd name="connsiteY11" fmla="*/ 1519830 h 1519830"/>
                    <a:gd name="connsiteX12" fmla="*/ 10336 w 1101222"/>
                    <a:gd name="connsiteY12" fmla="*/ 1310280 h 1519830"/>
                    <a:gd name="connsiteX13" fmla="*/ 381811 w 1101222"/>
                    <a:gd name="connsiteY13" fmla="*/ 1300755 h 1519830"/>
                    <a:gd name="connsiteX14" fmla="*/ 384986 w 1101222"/>
                    <a:gd name="connsiteY14" fmla="*/ 1088030 h 1519830"/>
                    <a:gd name="connsiteX15" fmla="*/ 10336 w 1101222"/>
                    <a:gd name="connsiteY15" fmla="*/ 1068980 h 1519830"/>
                    <a:gd name="connsiteX16" fmla="*/ 811 w 1101222"/>
                    <a:gd name="connsiteY16" fmla="*/ 875305 h 1519830"/>
                    <a:gd name="connsiteX17" fmla="*/ 391336 w 1101222"/>
                    <a:gd name="connsiteY17" fmla="*/ 859430 h 1519830"/>
                    <a:gd name="connsiteX18" fmla="*/ 369771 w 1101222"/>
                    <a:gd name="connsiteY18" fmla="*/ 653327 h 1519830"/>
                    <a:gd name="connsiteX19" fmla="*/ 20908 w 1101222"/>
                    <a:gd name="connsiteY19" fmla="*/ 646899 h 1519830"/>
                    <a:gd name="connsiteX20" fmla="*/ 0 w 1101222"/>
                    <a:gd name="connsiteY20" fmla="*/ 435646 h 1519830"/>
                    <a:gd name="connsiteX21" fmla="*/ 371552 w 1101222"/>
                    <a:gd name="connsiteY21" fmla="*/ 444474 h 1519830"/>
                    <a:gd name="connsiteX22" fmla="*/ 379606 w 1101222"/>
                    <a:gd name="connsiteY22" fmla="*/ 225011 h 1519830"/>
                    <a:gd name="connsiteX23" fmla="*/ 16107 w 1101222"/>
                    <a:gd name="connsiteY23" fmla="*/ 222921 h 1519830"/>
                    <a:gd name="connsiteX24" fmla="*/ 15539 w 1101222"/>
                    <a:gd name="connsiteY24" fmla="*/ 0 h 1519830"/>
                    <a:gd name="connsiteX0" fmla="*/ 15539 w 1101222"/>
                    <a:gd name="connsiteY0" fmla="*/ 0 h 1519830"/>
                    <a:gd name="connsiteX1" fmla="*/ 737322 w 1101222"/>
                    <a:gd name="connsiteY1" fmla="*/ 5292 h 1519830"/>
                    <a:gd name="connsiteX2" fmla="*/ 735671 w 1101222"/>
                    <a:gd name="connsiteY2" fmla="*/ 218507 h 1519830"/>
                    <a:gd name="connsiteX3" fmla="*/ 1093750 w 1101222"/>
                    <a:gd name="connsiteY3" fmla="*/ 223346 h 1519830"/>
                    <a:gd name="connsiteX4" fmla="*/ 1101222 w 1101222"/>
                    <a:gd name="connsiteY4" fmla="*/ 431386 h 1519830"/>
                    <a:gd name="connsiteX5" fmla="*/ 736135 w 1101222"/>
                    <a:gd name="connsiteY5" fmla="*/ 434716 h 1519830"/>
                    <a:gd name="connsiteX6" fmla="*/ 738369 w 1101222"/>
                    <a:gd name="connsiteY6" fmla="*/ 1080339 h 1519830"/>
                    <a:gd name="connsiteX7" fmla="*/ 1098512 w 1101222"/>
                    <a:gd name="connsiteY7" fmla="*/ 1082532 h 1519830"/>
                    <a:gd name="connsiteX8" fmla="*/ 1093011 w 1101222"/>
                    <a:gd name="connsiteY8" fmla="*/ 1303930 h 1519830"/>
                    <a:gd name="connsiteX9" fmla="*/ 735823 w 1101222"/>
                    <a:gd name="connsiteY9" fmla="*/ 1300755 h 1519830"/>
                    <a:gd name="connsiteX10" fmla="*/ 734236 w 1101222"/>
                    <a:gd name="connsiteY10" fmla="*/ 1519830 h 1519830"/>
                    <a:gd name="connsiteX11" fmla="*/ 16686 w 1101222"/>
                    <a:gd name="connsiteY11" fmla="*/ 1519830 h 1519830"/>
                    <a:gd name="connsiteX12" fmla="*/ 10336 w 1101222"/>
                    <a:gd name="connsiteY12" fmla="*/ 1310280 h 1519830"/>
                    <a:gd name="connsiteX13" fmla="*/ 381811 w 1101222"/>
                    <a:gd name="connsiteY13" fmla="*/ 1300755 h 1519830"/>
                    <a:gd name="connsiteX14" fmla="*/ 384986 w 1101222"/>
                    <a:gd name="connsiteY14" fmla="*/ 1088030 h 1519830"/>
                    <a:gd name="connsiteX15" fmla="*/ 10336 w 1101222"/>
                    <a:gd name="connsiteY15" fmla="*/ 1068980 h 1519830"/>
                    <a:gd name="connsiteX16" fmla="*/ 811 w 1101222"/>
                    <a:gd name="connsiteY16" fmla="*/ 875305 h 1519830"/>
                    <a:gd name="connsiteX17" fmla="*/ 391336 w 1101222"/>
                    <a:gd name="connsiteY17" fmla="*/ 859430 h 1519830"/>
                    <a:gd name="connsiteX18" fmla="*/ 369771 w 1101222"/>
                    <a:gd name="connsiteY18" fmla="*/ 653327 h 1519830"/>
                    <a:gd name="connsiteX19" fmla="*/ 20908 w 1101222"/>
                    <a:gd name="connsiteY19" fmla="*/ 646899 h 1519830"/>
                    <a:gd name="connsiteX20" fmla="*/ 0 w 1101222"/>
                    <a:gd name="connsiteY20" fmla="*/ 435646 h 1519830"/>
                    <a:gd name="connsiteX21" fmla="*/ 371552 w 1101222"/>
                    <a:gd name="connsiteY21" fmla="*/ 444474 h 1519830"/>
                    <a:gd name="connsiteX22" fmla="*/ 379606 w 1101222"/>
                    <a:gd name="connsiteY22" fmla="*/ 225011 h 1519830"/>
                    <a:gd name="connsiteX23" fmla="*/ 16107 w 1101222"/>
                    <a:gd name="connsiteY23" fmla="*/ 222921 h 1519830"/>
                    <a:gd name="connsiteX24" fmla="*/ 15539 w 1101222"/>
                    <a:gd name="connsiteY24" fmla="*/ 0 h 1519830"/>
                    <a:gd name="connsiteX0" fmla="*/ 15539 w 1101222"/>
                    <a:gd name="connsiteY0" fmla="*/ 0 h 1519830"/>
                    <a:gd name="connsiteX1" fmla="*/ 737322 w 1101222"/>
                    <a:gd name="connsiteY1" fmla="*/ 5292 h 1519830"/>
                    <a:gd name="connsiteX2" fmla="*/ 735671 w 1101222"/>
                    <a:gd name="connsiteY2" fmla="*/ 218507 h 1519830"/>
                    <a:gd name="connsiteX3" fmla="*/ 1093750 w 1101222"/>
                    <a:gd name="connsiteY3" fmla="*/ 223346 h 1519830"/>
                    <a:gd name="connsiteX4" fmla="*/ 1101222 w 1101222"/>
                    <a:gd name="connsiteY4" fmla="*/ 431386 h 1519830"/>
                    <a:gd name="connsiteX5" fmla="*/ 736135 w 1101222"/>
                    <a:gd name="connsiteY5" fmla="*/ 434716 h 1519830"/>
                    <a:gd name="connsiteX6" fmla="*/ 738369 w 1101222"/>
                    <a:gd name="connsiteY6" fmla="*/ 1080339 h 1519830"/>
                    <a:gd name="connsiteX7" fmla="*/ 1098512 w 1101222"/>
                    <a:gd name="connsiteY7" fmla="*/ 1082532 h 1519830"/>
                    <a:gd name="connsiteX8" fmla="*/ 1093011 w 1101222"/>
                    <a:gd name="connsiteY8" fmla="*/ 1303930 h 1519830"/>
                    <a:gd name="connsiteX9" fmla="*/ 735823 w 1101222"/>
                    <a:gd name="connsiteY9" fmla="*/ 1300755 h 1519830"/>
                    <a:gd name="connsiteX10" fmla="*/ 734236 w 1101222"/>
                    <a:gd name="connsiteY10" fmla="*/ 1519830 h 1519830"/>
                    <a:gd name="connsiteX11" fmla="*/ 16686 w 1101222"/>
                    <a:gd name="connsiteY11" fmla="*/ 1519830 h 1519830"/>
                    <a:gd name="connsiteX12" fmla="*/ 10336 w 1101222"/>
                    <a:gd name="connsiteY12" fmla="*/ 1310280 h 1519830"/>
                    <a:gd name="connsiteX13" fmla="*/ 381811 w 1101222"/>
                    <a:gd name="connsiteY13" fmla="*/ 1300755 h 1519830"/>
                    <a:gd name="connsiteX14" fmla="*/ 384986 w 1101222"/>
                    <a:gd name="connsiteY14" fmla="*/ 1088030 h 1519830"/>
                    <a:gd name="connsiteX15" fmla="*/ 10336 w 1101222"/>
                    <a:gd name="connsiteY15" fmla="*/ 1068980 h 1519830"/>
                    <a:gd name="connsiteX16" fmla="*/ 811 w 1101222"/>
                    <a:gd name="connsiteY16" fmla="*/ 875305 h 1519830"/>
                    <a:gd name="connsiteX17" fmla="*/ 391336 w 1101222"/>
                    <a:gd name="connsiteY17" fmla="*/ 859430 h 1519830"/>
                    <a:gd name="connsiteX18" fmla="*/ 369771 w 1101222"/>
                    <a:gd name="connsiteY18" fmla="*/ 653327 h 1519830"/>
                    <a:gd name="connsiteX19" fmla="*/ 20908 w 1101222"/>
                    <a:gd name="connsiteY19" fmla="*/ 646899 h 1519830"/>
                    <a:gd name="connsiteX20" fmla="*/ 0 w 1101222"/>
                    <a:gd name="connsiteY20" fmla="*/ 435646 h 1519830"/>
                    <a:gd name="connsiteX21" fmla="*/ 371552 w 1101222"/>
                    <a:gd name="connsiteY21" fmla="*/ 444474 h 1519830"/>
                    <a:gd name="connsiteX22" fmla="*/ 379606 w 1101222"/>
                    <a:gd name="connsiteY22" fmla="*/ 225011 h 1519830"/>
                    <a:gd name="connsiteX23" fmla="*/ 16107 w 1101222"/>
                    <a:gd name="connsiteY23" fmla="*/ 222921 h 1519830"/>
                    <a:gd name="connsiteX24" fmla="*/ 15539 w 1101222"/>
                    <a:gd name="connsiteY24" fmla="*/ 0 h 1519830"/>
                    <a:gd name="connsiteX0" fmla="*/ 15539 w 1101222"/>
                    <a:gd name="connsiteY0" fmla="*/ 0 h 1520091"/>
                    <a:gd name="connsiteX1" fmla="*/ 737322 w 1101222"/>
                    <a:gd name="connsiteY1" fmla="*/ 5292 h 1520091"/>
                    <a:gd name="connsiteX2" fmla="*/ 735671 w 1101222"/>
                    <a:gd name="connsiteY2" fmla="*/ 218507 h 1520091"/>
                    <a:gd name="connsiteX3" fmla="*/ 1093750 w 1101222"/>
                    <a:gd name="connsiteY3" fmla="*/ 223346 h 1520091"/>
                    <a:gd name="connsiteX4" fmla="*/ 1101222 w 1101222"/>
                    <a:gd name="connsiteY4" fmla="*/ 431386 h 1520091"/>
                    <a:gd name="connsiteX5" fmla="*/ 736135 w 1101222"/>
                    <a:gd name="connsiteY5" fmla="*/ 434716 h 1520091"/>
                    <a:gd name="connsiteX6" fmla="*/ 738369 w 1101222"/>
                    <a:gd name="connsiteY6" fmla="*/ 1080339 h 1520091"/>
                    <a:gd name="connsiteX7" fmla="*/ 1098512 w 1101222"/>
                    <a:gd name="connsiteY7" fmla="*/ 1082532 h 1520091"/>
                    <a:gd name="connsiteX8" fmla="*/ 1093011 w 1101222"/>
                    <a:gd name="connsiteY8" fmla="*/ 1303930 h 1520091"/>
                    <a:gd name="connsiteX9" fmla="*/ 735823 w 1101222"/>
                    <a:gd name="connsiteY9" fmla="*/ 1300755 h 1520091"/>
                    <a:gd name="connsiteX10" fmla="*/ 734236 w 1101222"/>
                    <a:gd name="connsiteY10" fmla="*/ 1519830 h 1520091"/>
                    <a:gd name="connsiteX11" fmla="*/ 16686 w 1101222"/>
                    <a:gd name="connsiteY11" fmla="*/ 1519830 h 1520091"/>
                    <a:gd name="connsiteX12" fmla="*/ 10336 w 1101222"/>
                    <a:gd name="connsiteY12" fmla="*/ 1310280 h 1520091"/>
                    <a:gd name="connsiteX13" fmla="*/ 381811 w 1101222"/>
                    <a:gd name="connsiteY13" fmla="*/ 1300755 h 1520091"/>
                    <a:gd name="connsiteX14" fmla="*/ 384986 w 1101222"/>
                    <a:gd name="connsiteY14" fmla="*/ 1088030 h 1520091"/>
                    <a:gd name="connsiteX15" fmla="*/ 10336 w 1101222"/>
                    <a:gd name="connsiteY15" fmla="*/ 1068980 h 1520091"/>
                    <a:gd name="connsiteX16" fmla="*/ 811 w 1101222"/>
                    <a:gd name="connsiteY16" fmla="*/ 875305 h 1520091"/>
                    <a:gd name="connsiteX17" fmla="*/ 391336 w 1101222"/>
                    <a:gd name="connsiteY17" fmla="*/ 859430 h 1520091"/>
                    <a:gd name="connsiteX18" fmla="*/ 369771 w 1101222"/>
                    <a:gd name="connsiteY18" fmla="*/ 653327 h 1520091"/>
                    <a:gd name="connsiteX19" fmla="*/ 20908 w 1101222"/>
                    <a:gd name="connsiteY19" fmla="*/ 646899 h 1520091"/>
                    <a:gd name="connsiteX20" fmla="*/ 0 w 1101222"/>
                    <a:gd name="connsiteY20" fmla="*/ 435646 h 1520091"/>
                    <a:gd name="connsiteX21" fmla="*/ 371552 w 1101222"/>
                    <a:gd name="connsiteY21" fmla="*/ 444474 h 1520091"/>
                    <a:gd name="connsiteX22" fmla="*/ 379606 w 1101222"/>
                    <a:gd name="connsiteY22" fmla="*/ 225011 h 1520091"/>
                    <a:gd name="connsiteX23" fmla="*/ 16107 w 1101222"/>
                    <a:gd name="connsiteY23" fmla="*/ 222921 h 1520091"/>
                    <a:gd name="connsiteX24" fmla="*/ 15539 w 1101222"/>
                    <a:gd name="connsiteY24" fmla="*/ 0 h 1520091"/>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0336 w 1101222"/>
                    <a:gd name="connsiteY12" fmla="*/ 1310280 h 1520043"/>
                    <a:gd name="connsiteX13" fmla="*/ 381811 w 1101222"/>
                    <a:gd name="connsiteY13" fmla="*/ 1300755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6686 w 1101222"/>
                    <a:gd name="connsiteY12" fmla="*/ 1305518 h 1520043"/>
                    <a:gd name="connsiteX13" fmla="*/ 381811 w 1101222"/>
                    <a:gd name="connsiteY13" fmla="*/ 1300755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6686 w 1101222"/>
                    <a:gd name="connsiteY12" fmla="*/ 1305518 h 1520043"/>
                    <a:gd name="connsiteX13" fmla="*/ 381811 w 1101222"/>
                    <a:gd name="connsiteY13" fmla="*/ 1300755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6686 w 1101222"/>
                    <a:gd name="connsiteY12" fmla="*/ 1305518 h 1520043"/>
                    <a:gd name="connsiteX13" fmla="*/ 381811 w 1101222"/>
                    <a:gd name="connsiteY13" fmla="*/ 1300755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81811 w 1101222"/>
                    <a:gd name="connsiteY13" fmla="*/ 1300755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2286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2286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80223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9861 w 1101222"/>
                    <a:gd name="connsiteY15" fmla="*/ 10816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9861 w 1101222"/>
                    <a:gd name="connsiteY15" fmla="*/ 10816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8274 w 1101222"/>
                    <a:gd name="connsiteY15" fmla="*/ 1084855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8274 w 1101222"/>
                    <a:gd name="connsiteY15" fmla="*/ 1084855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8274 w 1101222"/>
                    <a:gd name="connsiteY15" fmla="*/ 1084855 h 1520043"/>
                    <a:gd name="connsiteX16" fmla="*/ 15098 w 1101222"/>
                    <a:gd name="connsiteY16" fmla="*/ 867368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8274 w 1101222"/>
                    <a:gd name="connsiteY15" fmla="*/ 1084855 h 1520043"/>
                    <a:gd name="connsiteX16" fmla="*/ 15098 w 1101222"/>
                    <a:gd name="connsiteY16" fmla="*/ 867368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3512 w 1101222"/>
                    <a:gd name="connsiteY15" fmla="*/ 1081680 h 1520043"/>
                    <a:gd name="connsiteX16" fmla="*/ 15098 w 1101222"/>
                    <a:gd name="connsiteY16" fmla="*/ 867368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3512 w 1101222"/>
                    <a:gd name="connsiteY15" fmla="*/ 1081680 h 1520043"/>
                    <a:gd name="connsiteX16" fmla="*/ 15098 w 1101222"/>
                    <a:gd name="connsiteY16" fmla="*/ 867368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81944 w 1167627"/>
                    <a:gd name="connsiteY0" fmla="*/ 0 h 1520043"/>
                    <a:gd name="connsiteX1" fmla="*/ 803727 w 1167627"/>
                    <a:gd name="connsiteY1" fmla="*/ 5292 h 1520043"/>
                    <a:gd name="connsiteX2" fmla="*/ 802076 w 1167627"/>
                    <a:gd name="connsiteY2" fmla="*/ 218507 h 1520043"/>
                    <a:gd name="connsiteX3" fmla="*/ 1160155 w 1167627"/>
                    <a:gd name="connsiteY3" fmla="*/ 223346 h 1520043"/>
                    <a:gd name="connsiteX4" fmla="*/ 1167627 w 1167627"/>
                    <a:gd name="connsiteY4" fmla="*/ 431386 h 1520043"/>
                    <a:gd name="connsiteX5" fmla="*/ 802540 w 1167627"/>
                    <a:gd name="connsiteY5" fmla="*/ 434716 h 1520043"/>
                    <a:gd name="connsiteX6" fmla="*/ 804774 w 1167627"/>
                    <a:gd name="connsiteY6" fmla="*/ 1080339 h 1520043"/>
                    <a:gd name="connsiteX7" fmla="*/ 1164917 w 1167627"/>
                    <a:gd name="connsiteY7" fmla="*/ 1082532 h 1520043"/>
                    <a:gd name="connsiteX8" fmla="*/ 1159416 w 1167627"/>
                    <a:gd name="connsiteY8" fmla="*/ 1303930 h 1520043"/>
                    <a:gd name="connsiteX9" fmla="*/ 802228 w 1167627"/>
                    <a:gd name="connsiteY9" fmla="*/ 1300755 h 1520043"/>
                    <a:gd name="connsiteX10" fmla="*/ 800641 w 1167627"/>
                    <a:gd name="connsiteY10" fmla="*/ 1519830 h 1520043"/>
                    <a:gd name="connsiteX11" fmla="*/ 78328 w 1167627"/>
                    <a:gd name="connsiteY11" fmla="*/ 1518242 h 1520043"/>
                    <a:gd name="connsiteX12" fmla="*/ 79916 w 1167627"/>
                    <a:gd name="connsiteY12" fmla="*/ 1300755 h 1520043"/>
                    <a:gd name="connsiteX13" fmla="*/ 440278 w 1167627"/>
                    <a:gd name="connsiteY13" fmla="*/ 1302343 h 1520043"/>
                    <a:gd name="connsiteX14" fmla="*/ 441866 w 1167627"/>
                    <a:gd name="connsiteY14" fmla="*/ 1081680 h 1520043"/>
                    <a:gd name="connsiteX15" fmla="*/ 81504 w 1167627"/>
                    <a:gd name="connsiteY15" fmla="*/ 1081680 h 1520043"/>
                    <a:gd name="connsiteX16" fmla="*/ 81503 w 1167627"/>
                    <a:gd name="connsiteY16" fmla="*/ 867368 h 1520043"/>
                    <a:gd name="connsiteX17" fmla="*/ 441866 w 1167627"/>
                    <a:gd name="connsiteY17" fmla="*/ 867367 h 1520043"/>
                    <a:gd name="connsiteX18" fmla="*/ 445701 w 1167627"/>
                    <a:gd name="connsiteY18" fmla="*/ 651739 h 1520043"/>
                    <a:gd name="connsiteX19" fmla="*/ 0 w 1167627"/>
                    <a:gd name="connsiteY19" fmla="*/ 667537 h 1520043"/>
                    <a:gd name="connsiteX20" fmla="*/ 66405 w 1167627"/>
                    <a:gd name="connsiteY20" fmla="*/ 435646 h 1520043"/>
                    <a:gd name="connsiteX21" fmla="*/ 437957 w 1167627"/>
                    <a:gd name="connsiteY21" fmla="*/ 444474 h 1520043"/>
                    <a:gd name="connsiteX22" fmla="*/ 446011 w 1167627"/>
                    <a:gd name="connsiteY22" fmla="*/ 225011 h 1520043"/>
                    <a:gd name="connsiteX23" fmla="*/ 82512 w 1167627"/>
                    <a:gd name="connsiteY23" fmla="*/ 222921 h 1520043"/>
                    <a:gd name="connsiteX24" fmla="*/ 81944 w 1167627"/>
                    <a:gd name="connsiteY24" fmla="*/ 0 h 1520043"/>
                    <a:gd name="connsiteX0" fmla="*/ 81944 w 1167627"/>
                    <a:gd name="connsiteY0" fmla="*/ 0 h 1520043"/>
                    <a:gd name="connsiteX1" fmla="*/ 803727 w 1167627"/>
                    <a:gd name="connsiteY1" fmla="*/ 5292 h 1520043"/>
                    <a:gd name="connsiteX2" fmla="*/ 802076 w 1167627"/>
                    <a:gd name="connsiteY2" fmla="*/ 218507 h 1520043"/>
                    <a:gd name="connsiteX3" fmla="*/ 1160155 w 1167627"/>
                    <a:gd name="connsiteY3" fmla="*/ 223346 h 1520043"/>
                    <a:gd name="connsiteX4" fmla="*/ 1167627 w 1167627"/>
                    <a:gd name="connsiteY4" fmla="*/ 431386 h 1520043"/>
                    <a:gd name="connsiteX5" fmla="*/ 802540 w 1167627"/>
                    <a:gd name="connsiteY5" fmla="*/ 434716 h 1520043"/>
                    <a:gd name="connsiteX6" fmla="*/ 804774 w 1167627"/>
                    <a:gd name="connsiteY6" fmla="*/ 1080339 h 1520043"/>
                    <a:gd name="connsiteX7" fmla="*/ 1164917 w 1167627"/>
                    <a:gd name="connsiteY7" fmla="*/ 1082532 h 1520043"/>
                    <a:gd name="connsiteX8" fmla="*/ 1159416 w 1167627"/>
                    <a:gd name="connsiteY8" fmla="*/ 1303930 h 1520043"/>
                    <a:gd name="connsiteX9" fmla="*/ 802228 w 1167627"/>
                    <a:gd name="connsiteY9" fmla="*/ 1300755 h 1520043"/>
                    <a:gd name="connsiteX10" fmla="*/ 800641 w 1167627"/>
                    <a:gd name="connsiteY10" fmla="*/ 1519830 h 1520043"/>
                    <a:gd name="connsiteX11" fmla="*/ 78328 w 1167627"/>
                    <a:gd name="connsiteY11" fmla="*/ 1518242 h 1520043"/>
                    <a:gd name="connsiteX12" fmla="*/ 79916 w 1167627"/>
                    <a:gd name="connsiteY12" fmla="*/ 1300755 h 1520043"/>
                    <a:gd name="connsiteX13" fmla="*/ 440278 w 1167627"/>
                    <a:gd name="connsiteY13" fmla="*/ 1302343 h 1520043"/>
                    <a:gd name="connsiteX14" fmla="*/ 441866 w 1167627"/>
                    <a:gd name="connsiteY14" fmla="*/ 1081680 h 1520043"/>
                    <a:gd name="connsiteX15" fmla="*/ 81504 w 1167627"/>
                    <a:gd name="connsiteY15" fmla="*/ 1081680 h 1520043"/>
                    <a:gd name="connsiteX16" fmla="*/ 81503 w 1167627"/>
                    <a:gd name="connsiteY16" fmla="*/ 867368 h 1520043"/>
                    <a:gd name="connsiteX17" fmla="*/ 441866 w 1167627"/>
                    <a:gd name="connsiteY17" fmla="*/ 867367 h 1520043"/>
                    <a:gd name="connsiteX18" fmla="*/ 445701 w 1167627"/>
                    <a:gd name="connsiteY18" fmla="*/ 651739 h 1520043"/>
                    <a:gd name="connsiteX19" fmla="*/ 0 w 1167627"/>
                    <a:gd name="connsiteY19" fmla="*/ 667537 h 1520043"/>
                    <a:gd name="connsiteX20" fmla="*/ 66405 w 1167627"/>
                    <a:gd name="connsiteY20" fmla="*/ 435646 h 1520043"/>
                    <a:gd name="connsiteX21" fmla="*/ 437957 w 1167627"/>
                    <a:gd name="connsiteY21" fmla="*/ 444474 h 1520043"/>
                    <a:gd name="connsiteX22" fmla="*/ 446011 w 1167627"/>
                    <a:gd name="connsiteY22" fmla="*/ 225011 h 1520043"/>
                    <a:gd name="connsiteX23" fmla="*/ 82512 w 1167627"/>
                    <a:gd name="connsiteY23" fmla="*/ 222921 h 1520043"/>
                    <a:gd name="connsiteX24" fmla="*/ 81944 w 1167627"/>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12970 w 1101222"/>
                    <a:gd name="connsiteY19" fmla="*/ 648487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12970 w 1101222"/>
                    <a:gd name="connsiteY19" fmla="*/ 648487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59629 w 1089299"/>
                    <a:gd name="connsiteY21" fmla="*/ 444474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59629 w 1089299"/>
                    <a:gd name="connsiteY21" fmla="*/ 444474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59629 w 1089299"/>
                    <a:gd name="connsiteY21" fmla="*/ 444474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1216 w 1089299"/>
                    <a:gd name="connsiteY21" fmla="*/ 433361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1333 w 1089299"/>
                    <a:gd name="connsiteY22" fmla="*/ 220248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1333 w 1089299"/>
                    <a:gd name="connsiteY22" fmla="*/ 220248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2920 w 1089299"/>
                    <a:gd name="connsiteY22" fmla="*/ 218660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2920 w 1089299"/>
                    <a:gd name="connsiteY22" fmla="*/ 218660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2920 w 1089299"/>
                    <a:gd name="connsiteY22" fmla="*/ 218660 h 1520043"/>
                    <a:gd name="connsiteX23" fmla="*/ 4184 w 1089299"/>
                    <a:gd name="connsiteY23" fmla="*/ 222921 h 1520043"/>
                    <a:gd name="connsiteX24" fmla="*/ 3616 w 1089299"/>
                    <a:gd name="connsiteY24" fmla="*/ 0 h 152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9299" h="1520043">
                      <a:moveTo>
                        <a:pt x="3616" y="0"/>
                      </a:moveTo>
                      <a:lnTo>
                        <a:pt x="725399" y="5292"/>
                      </a:lnTo>
                      <a:cubicBezTo>
                        <a:pt x="726535" y="169591"/>
                        <a:pt x="723064" y="88873"/>
                        <a:pt x="723748" y="218507"/>
                      </a:cubicBezTo>
                      <a:lnTo>
                        <a:pt x="1081827" y="223346"/>
                      </a:lnTo>
                      <a:cubicBezTo>
                        <a:pt x="1081857" y="372644"/>
                        <a:pt x="1088396" y="335052"/>
                        <a:pt x="1089299" y="431386"/>
                      </a:cubicBezTo>
                      <a:cubicBezTo>
                        <a:pt x="877116" y="436729"/>
                        <a:pt x="936382" y="434419"/>
                        <a:pt x="724212" y="434716"/>
                      </a:cubicBezTo>
                      <a:cubicBezTo>
                        <a:pt x="721592" y="752514"/>
                        <a:pt x="728302" y="824220"/>
                        <a:pt x="726446" y="1080339"/>
                      </a:cubicBezTo>
                      <a:cubicBezTo>
                        <a:pt x="914107" y="1080623"/>
                        <a:pt x="856473" y="1085043"/>
                        <a:pt x="1086589" y="1082532"/>
                      </a:cubicBezTo>
                      <a:cubicBezTo>
                        <a:pt x="1083342" y="1208609"/>
                        <a:pt x="1080152" y="1185803"/>
                        <a:pt x="1081088" y="1303930"/>
                      </a:cubicBezTo>
                      <a:lnTo>
                        <a:pt x="723900" y="1300755"/>
                      </a:lnTo>
                      <a:cubicBezTo>
                        <a:pt x="721783" y="1430931"/>
                        <a:pt x="722313" y="1397593"/>
                        <a:pt x="722313" y="1519830"/>
                      </a:cubicBezTo>
                      <a:cubicBezTo>
                        <a:pt x="406401" y="1521417"/>
                        <a:pt x="309562" y="1513479"/>
                        <a:pt x="0" y="1518242"/>
                      </a:cubicBezTo>
                      <a:cubicBezTo>
                        <a:pt x="4763" y="1408705"/>
                        <a:pt x="-3174" y="1449980"/>
                        <a:pt x="1588" y="1300755"/>
                      </a:cubicBezTo>
                      <a:lnTo>
                        <a:pt x="361950" y="1302343"/>
                      </a:lnTo>
                      <a:cubicBezTo>
                        <a:pt x="362479" y="1139361"/>
                        <a:pt x="360892" y="1233022"/>
                        <a:pt x="363538" y="1081680"/>
                      </a:cubicBezTo>
                      <a:lnTo>
                        <a:pt x="3176" y="1081680"/>
                      </a:lnTo>
                      <a:cubicBezTo>
                        <a:pt x="3176" y="926633"/>
                        <a:pt x="5291" y="1041993"/>
                        <a:pt x="3175" y="867368"/>
                      </a:cubicBezTo>
                      <a:cubicBezTo>
                        <a:pt x="243946" y="870543"/>
                        <a:pt x="49632" y="866263"/>
                        <a:pt x="363538" y="867367"/>
                      </a:cubicBezTo>
                      <a:cubicBezTo>
                        <a:pt x="364706" y="690671"/>
                        <a:pt x="364023" y="826861"/>
                        <a:pt x="367373" y="651739"/>
                      </a:cubicBezTo>
                      <a:cubicBezTo>
                        <a:pt x="153235" y="646480"/>
                        <a:pt x="200078" y="646969"/>
                        <a:pt x="1047" y="648487"/>
                      </a:cubicBezTo>
                      <a:cubicBezTo>
                        <a:pt x="2919" y="513782"/>
                        <a:pt x="868" y="602901"/>
                        <a:pt x="3952" y="434058"/>
                      </a:cubicBezTo>
                      <a:lnTo>
                        <a:pt x="364391" y="434948"/>
                      </a:lnTo>
                      <a:cubicBezTo>
                        <a:pt x="366804" y="274959"/>
                        <a:pt x="365362" y="375587"/>
                        <a:pt x="362920" y="218660"/>
                      </a:cubicBezTo>
                      <a:lnTo>
                        <a:pt x="4184" y="222921"/>
                      </a:lnTo>
                      <a:cubicBezTo>
                        <a:pt x="4184" y="103917"/>
                        <a:pt x="1770" y="182498"/>
                        <a:pt x="3616" y="0"/>
                      </a:cubicBezTo>
                      <a:close/>
                    </a:path>
                  </a:pathLst>
                </a:custGeom>
                <a:solidFill>
                  <a:srgbClr val="FFC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文本框 4"/>
                <p:cNvSpPr txBox="1">
                  <a:spLocks noChangeArrowheads="1"/>
                </p:cNvSpPr>
                <p:nvPr/>
              </p:nvSpPr>
              <p:spPr bwMode="auto">
                <a:xfrm>
                  <a:off x="5707408" y="4659924"/>
                  <a:ext cx="269240" cy="931522"/>
                </a:xfrm>
                <a:prstGeom prst="rect">
                  <a:avLst/>
                </a:prstGeom>
                <a:noFill/>
                <a:ln>
                  <a:noFill/>
                </a:ln>
                <a:extLst/>
              </p:spPr>
              <p:txBody>
                <a:bodyPr vert="horz" wrap="square" lIns="0" tIns="0" rIns="0" bIns="0" numCol="1" anchor="t" anchorCtr="0" compatLnSpc="1">
                  <a:prstTxWarp prst="textNoShape">
                    <a:avLst/>
                  </a:prstTxWarp>
                </a:bodyPr>
                <a:lstStyle/>
                <a:p>
                  <a:pPr lvl="0" algn="ctr" eaLnBrk="0" fontAlgn="base" hangingPunct="0">
                    <a:spcBef>
                      <a:spcPct val="0"/>
                    </a:spcBef>
                    <a:spcAft>
                      <a:spcPct val="0"/>
                    </a:spcAft>
                  </a:pPr>
                  <a:r>
                    <a:rPr lang="zh-CN" altLang="en-US" sz="2000" b="1" dirty="0">
                      <a:latin typeface="Calibri" panose="020F0502020204030204" pitchFamily="34" charset="0"/>
                    </a:rPr>
                    <a:t>适配器</a:t>
                  </a:r>
                  <a:endParaRPr kumimoji="0" lang="zh-CN" altLang="zh-CN" sz="2000" b="1" i="0" u="none" strike="noStrike" cap="none" normalizeH="0" baseline="0" dirty="0" smtClean="0">
                    <a:ln>
                      <a:noFill/>
                    </a:ln>
                    <a:solidFill>
                      <a:schemeClr val="tx1"/>
                    </a:solidFill>
                    <a:effectLst/>
                    <a:latin typeface="Arial" panose="020B0604020202020204" pitchFamily="34" charset="0"/>
                  </a:endParaRPr>
                </a:p>
              </p:txBody>
            </p:sp>
          </p:grpSp>
        </p:grpSp>
        <p:grpSp>
          <p:nvGrpSpPr>
            <p:cNvPr id="239" name="组合 238"/>
            <p:cNvGrpSpPr/>
            <p:nvPr/>
          </p:nvGrpSpPr>
          <p:grpSpPr>
            <a:xfrm>
              <a:off x="2522234" y="3341542"/>
              <a:ext cx="1089299" cy="1520043"/>
              <a:chOff x="5303085" y="4365003"/>
              <a:chExt cx="1089299" cy="1520043"/>
            </a:xfrm>
          </p:grpSpPr>
          <p:sp>
            <p:nvSpPr>
              <p:cNvPr id="240" name="任意多边形 239"/>
              <p:cNvSpPr/>
              <p:nvPr/>
            </p:nvSpPr>
            <p:spPr>
              <a:xfrm>
                <a:off x="5303085" y="4365003"/>
                <a:ext cx="1089299" cy="1520043"/>
              </a:xfrm>
              <a:custGeom>
                <a:avLst/>
                <a:gdLst>
                  <a:gd name="connsiteX0" fmla="*/ 55756 w 1417093"/>
                  <a:gd name="connsiteY0" fmla="*/ 11151 h 1367392"/>
                  <a:gd name="connsiteX1" fmla="*/ 55756 w 1417093"/>
                  <a:gd name="connsiteY1" fmla="*/ 11151 h 1367392"/>
                  <a:gd name="connsiteX2" fmla="*/ 189571 w 1417093"/>
                  <a:gd name="connsiteY2" fmla="*/ 0 h 1367392"/>
                  <a:gd name="connsiteX3" fmla="*/ 446049 w 1417093"/>
                  <a:gd name="connsiteY3" fmla="*/ 22302 h 1367392"/>
                  <a:gd name="connsiteX4" fmla="*/ 769434 w 1417093"/>
                  <a:gd name="connsiteY4" fmla="*/ 44604 h 1367392"/>
                  <a:gd name="connsiteX5" fmla="*/ 780585 w 1417093"/>
                  <a:gd name="connsiteY5" fmla="*/ 546409 h 1367392"/>
                  <a:gd name="connsiteX6" fmla="*/ 814039 w 1417093"/>
                  <a:gd name="connsiteY6" fmla="*/ 557561 h 1367392"/>
                  <a:gd name="connsiteX7" fmla="*/ 1360449 w 1417093"/>
                  <a:gd name="connsiteY7" fmla="*/ 579863 h 1367392"/>
                  <a:gd name="connsiteX8" fmla="*/ 1338146 w 1417093"/>
                  <a:gd name="connsiteY8" fmla="*/ 1326995 h 1367392"/>
                  <a:gd name="connsiteX9" fmla="*/ 992458 w 1417093"/>
                  <a:gd name="connsiteY9" fmla="*/ 1304692 h 1367392"/>
                  <a:gd name="connsiteX10" fmla="*/ 0 w 1417093"/>
                  <a:gd name="connsiteY10" fmla="*/ 1271239 h 1367392"/>
                  <a:gd name="connsiteX11" fmla="*/ 22302 w 1417093"/>
                  <a:gd name="connsiteY11" fmla="*/ 1070517 h 1367392"/>
                  <a:gd name="connsiteX12" fmla="*/ 55756 w 1417093"/>
                  <a:gd name="connsiteY12" fmla="*/ 501804 h 1367392"/>
                  <a:gd name="connsiteX13" fmla="*/ 66907 w 1417093"/>
                  <a:gd name="connsiteY13" fmla="*/ 356839 h 1367392"/>
                  <a:gd name="connsiteX14" fmla="*/ 55756 w 1417093"/>
                  <a:gd name="connsiteY14" fmla="*/ 11151 h 1367392"/>
                  <a:gd name="connsiteX0" fmla="*/ 0 w 2783737"/>
                  <a:gd name="connsiteY0" fmla="*/ 0 h 1445141"/>
                  <a:gd name="connsiteX1" fmla="*/ 1422400 w 2783737"/>
                  <a:gd name="connsiteY1" fmla="*/ 88900 h 1445141"/>
                  <a:gd name="connsiteX2" fmla="*/ 1556215 w 2783737"/>
                  <a:gd name="connsiteY2" fmla="*/ 77749 h 1445141"/>
                  <a:gd name="connsiteX3" fmla="*/ 1812693 w 2783737"/>
                  <a:gd name="connsiteY3" fmla="*/ 100051 h 1445141"/>
                  <a:gd name="connsiteX4" fmla="*/ 2136078 w 2783737"/>
                  <a:gd name="connsiteY4" fmla="*/ 122353 h 1445141"/>
                  <a:gd name="connsiteX5" fmla="*/ 2147229 w 2783737"/>
                  <a:gd name="connsiteY5" fmla="*/ 624158 h 1445141"/>
                  <a:gd name="connsiteX6" fmla="*/ 2180683 w 2783737"/>
                  <a:gd name="connsiteY6" fmla="*/ 635310 h 1445141"/>
                  <a:gd name="connsiteX7" fmla="*/ 2727093 w 2783737"/>
                  <a:gd name="connsiteY7" fmla="*/ 657612 h 1445141"/>
                  <a:gd name="connsiteX8" fmla="*/ 2704790 w 2783737"/>
                  <a:gd name="connsiteY8" fmla="*/ 1404744 h 1445141"/>
                  <a:gd name="connsiteX9" fmla="*/ 2359102 w 2783737"/>
                  <a:gd name="connsiteY9" fmla="*/ 1382441 h 1445141"/>
                  <a:gd name="connsiteX10" fmla="*/ 1366644 w 2783737"/>
                  <a:gd name="connsiteY10" fmla="*/ 1348988 h 1445141"/>
                  <a:gd name="connsiteX11" fmla="*/ 1388946 w 2783737"/>
                  <a:gd name="connsiteY11" fmla="*/ 1148266 h 1445141"/>
                  <a:gd name="connsiteX12" fmla="*/ 1422400 w 2783737"/>
                  <a:gd name="connsiteY12" fmla="*/ 579553 h 1445141"/>
                  <a:gd name="connsiteX13" fmla="*/ 1433551 w 2783737"/>
                  <a:gd name="connsiteY13" fmla="*/ 434588 h 1445141"/>
                  <a:gd name="connsiteX14" fmla="*/ 0 w 2783737"/>
                  <a:gd name="connsiteY14" fmla="*/ 0 h 1445141"/>
                  <a:gd name="connsiteX0" fmla="*/ 15416 w 2799153"/>
                  <a:gd name="connsiteY0" fmla="*/ 26273 h 1471414"/>
                  <a:gd name="connsiteX1" fmla="*/ 736141 w 2799153"/>
                  <a:gd name="connsiteY1" fmla="*/ 51673 h 1471414"/>
                  <a:gd name="connsiteX2" fmla="*/ 1571631 w 2799153"/>
                  <a:gd name="connsiteY2" fmla="*/ 104022 h 1471414"/>
                  <a:gd name="connsiteX3" fmla="*/ 1828109 w 2799153"/>
                  <a:gd name="connsiteY3" fmla="*/ 126324 h 1471414"/>
                  <a:gd name="connsiteX4" fmla="*/ 2151494 w 2799153"/>
                  <a:gd name="connsiteY4" fmla="*/ 148626 h 1471414"/>
                  <a:gd name="connsiteX5" fmla="*/ 2162645 w 2799153"/>
                  <a:gd name="connsiteY5" fmla="*/ 650431 h 1471414"/>
                  <a:gd name="connsiteX6" fmla="*/ 2196099 w 2799153"/>
                  <a:gd name="connsiteY6" fmla="*/ 661583 h 1471414"/>
                  <a:gd name="connsiteX7" fmla="*/ 2742509 w 2799153"/>
                  <a:gd name="connsiteY7" fmla="*/ 683885 h 1471414"/>
                  <a:gd name="connsiteX8" fmla="*/ 2720206 w 2799153"/>
                  <a:gd name="connsiteY8" fmla="*/ 1431017 h 1471414"/>
                  <a:gd name="connsiteX9" fmla="*/ 2374518 w 2799153"/>
                  <a:gd name="connsiteY9" fmla="*/ 1408714 h 1471414"/>
                  <a:gd name="connsiteX10" fmla="*/ 1382060 w 2799153"/>
                  <a:gd name="connsiteY10" fmla="*/ 1375261 h 1471414"/>
                  <a:gd name="connsiteX11" fmla="*/ 1404362 w 2799153"/>
                  <a:gd name="connsiteY11" fmla="*/ 1174539 h 1471414"/>
                  <a:gd name="connsiteX12" fmla="*/ 1437816 w 2799153"/>
                  <a:gd name="connsiteY12" fmla="*/ 605826 h 1471414"/>
                  <a:gd name="connsiteX13" fmla="*/ 1448967 w 2799153"/>
                  <a:gd name="connsiteY13" fmla="*/ 460861 h 1471414"/>
                  <a:gd name="connsiteX14" fmla="*/ 15416 w 2799153"/>
                  <a:gd name="connsiteY14" fmla="*/ 26273 h 1471414"/>
                  <a:gd name="connsiteX0" fmla="*/ 15416 w 2799153"/>
                  <a:gd name="connsiteY0" fmla="*/ 26320 h 1471461"/>
                  <a:gd name="connsiteX1" fmla="*/ 736141 w 2799153"/>
                  <a:gd name="connsiteY1" fmla="*/ 51720 h 1471461"/>
                  <a:gd name="connsiteX2" fmla="*/ 1571631 w 2799153"/>
                  <a:gd name="connsiteY2" fmla="*/ 104069 h 1471461"/>
                  <a:gd name="connsiteX3" fmla="*/ 1828109 w 2799153"/>
                  <a:gd name="connsiteY3" fmla="*/ 126371 h 1471461"/>
                  <a:gd name="connsiteX4" fmla="*/ 2151494 w 2799153"/>
                  <a:gd name="connsiteY4" fmla="*/ 148673 h 1471461"/>
                  <a:gd name="connsiteX5" fmla="*/ 2162645 w 2799153"/>
                  <a:gd name="connsiteY5" fmla="*/ 650478 h 1471461"/>
                  <a:gd name="connsiteX6" fmla="*/ 2196099 w 2799153"/>
                  <a:gd name="connsiteY6" fmla="*/ 661630 h 1471461"/>
                  <a:gd name="connsiteX7" fmla="*/ 2742509 w 2799153"/>
                  <a:gd name="connsiteY7" fmla="*/ 683932 h 1471461"/>
                  <a:gd name="connsiteX8" fmla="*/ 2720206 w 2799153"/>
                  <a:gd name="connsiteY8" fmla="*/ 1431064 h 1471461"/>
                  <a:gd name="connsiteX9" fmla="*/ 2374518 w 2799153"/>
                  <a:gd name="connsiteY9" fmla="*/ 1408761 h 1471461"/>
                  <a:gd name="connsiteX10" fmla="*/ 1382060 w 2799153"/>
                  <a:gd name="connsiteY10" fmla="*/ 1375308 h 1471461"/>
                  <a:gd name="connsiteX11" fmla="*/ 1404362 w 2799153"/>
                  <a:gd name="connsiteY11" fmla="*/ 1174586 h 1471461"/>
                  <a:gd name="connsiteX12" fmla="*/ 1437816 w 2799153"/>
                  <a:gd name="connsiteY12" fmla="*/ 605873 h 1471461"/>
                  <a:gd name="connsiteX13" fmla="*/ 1448967 w 2799153"/>
                  <a:gd name="connsiteY13" fmla="*/ 460908 h 1471461"/>
                  <a:gd name="connsiteX14" fmla="*/ 15416 w 2799153"/>
                  <a:gd name="connsiteY14" fmla="*/ 26320 h 1471461"/>
                  <a:gd name="connsiteX0" fmla="*/ 15416 w 2799153"/>
                  <a:gd name="connsiteY0" fmla="*/ 26320 h 1471461"/>
                  <a:gd name="connsiteX1" fmla="*/ 736141 w 2799153"/>
                  <a:gd name="connsiteY1" fmla="*/ 51720 h 1471461"/>
                  <a:gd name="connsiteX2" fmla="*/ 1571631 w 2799153"/>
                  <a:gd name="connsiteY2" fmla="*/ 104069 h 1471461"/>
                  <a:gd name="connsiteX3" fmla="*/ 1828109 w 2799153"/>
                  <a:gd name="connsiteY3" fmla="*/ 126371 h 1471461"/>
                  <a:gd name="connsiteX4" fmla="*/ 2151494 w 2799153"/>
                  <a:gd name="connsiteY4" fmla="*/ 148673 h 1471461"/>
                  <a:gd name="connsiteX5" fmla="*/ 2162645 w 2799153"/>
                  <a:gd name="connsiteY5" fmla="*/ 650478 h 1471461"/>
                  <a:gd name="connsiteX6" fmla="*/ 2196099 w 2799153"/>
                  <a:gd name="connsiteY6" fmla="*/ 661630 h 1471461"/>
                  <a:gd name="connsiteX7" fmla="*/ 2742509 w 2799153"/>
                  <a:gd name="connsiteY7" fmla="*/ 683932 h 1471461"/>
                  <a:gd name="connsiteX8" fmla="*/ 2720206 w 2799153"/>
                  <a:gd name="connsiteY8" fmla="*/ 1431064 h 1471461"/>
                  <a:gd name="connsiteX9" fmla="*/ 2374518 w 2799153"/>
                  <a:gd name="connsiteY9" fmla="*/ 1408761 h 1471461"/>
                  <a:gd name="connsiteX10" fmla="*/ 1382060 w 2799153"/>
                  <a:gd name="connsiteY10" fmla="*/ 1375308 h 1471461"/>
                  <a:gd name="connsiteX11" fmla="*/ 1404362 w 2799153"/>
                  <a:gd name="connsiteY11" fmla="*/ 1174586 h 1471461"/>
                  <a:gd name="connsiteX12" fmla="*/ 1437816 w 2799153"/>
                  <a:gd name="connsiteY12" fmla="*/ 605873 h 1471461"/>
                  <a:gd name="connsiteX13" fmla="*/ 1448967 w 2799153"/>
                  <a:gd name="connsiteY13" fmla="*/ 460908 h 1471461"/>
                  <a:gd name="connsiteX14" fmla="*/ 15416 w 2799153"/>
                  <a:gd name="connsiteY14" fmla="*/ 26320 h 1471461"/>
                  <a:gd name="connsiteX0" fmla="*/ 15837 w 2799574"/>
                  <a:gd name="connsiteY0" fmla="*/ 29469 h 1461910"/>
                  <a:gd name="connsiteX1" fmla="*/ 736562 w 2799574"/>
                  <a:gd name="connsiteY1" fmla="*/ 42169 h 1461910"/>
                  <a:gd name="connsiteX2" fmla="*/ 1572052 w 2799574"/>
                  <a:gd name="connsiteY2" fmla="*/ 94518 h 1461910"/>
                  <a:gd name="connsiteX3" fmla="*/ 1828530 w 2799574"/>
                  <a:gd name="connsiteY3" fmla="*/ 116820 h 1461910"/>
                  <a:gd name="connsiteX4" fmla="*/ 2151915 w 2799574"/>
                  <a:gd name="connsiteY4" fmla="*/ 139122 h 1461910"/>
                  <a:gd name="connsiteX5" fmla="*/ 2163066 w 2799574"/>
                  <a:gd name="connsiteY5" fmla="*/ 640927 h 1461910"/>
                  <a:gd name="connsiteX6" fmla="*/ 2196520 w 2799574"/>
                  <a:gd name="connsiteY6" fmla="*/ 652079 h 1461910"/>
                  <a:gd name="connsiteX7" fmla="*/ 2742930 w 2799574"/>
                  <a:gd name="connsiteY7" fmla="*/ 674381 h 1461910"/>
                  <a:gd name="connsiteX8" fmla="*/ 2720627 w 2799574"/>
                  <a:gd name="connsiteY8" fmla="*/ 1421513 h 1461910"/>
                  <a:gd name="connsiteX9" fmla="*/ 2374939 w 2799574"/>
                  <a:gd name="connsiteY9" fmla="*/ 1399210 h 1461910"/>
                  <a:gd name="connsiteX10" fmla="*/ 1382481 w 2799574"/>
                  <a:gd name="connsiteY10" fmla="*/ 1365757 h 1461910"/>
                  <a:gd name="connsiteX11" fmla="*/ 1404783 w 2799574"/>
                  <a:gd name="connsiteY11" fmla="*/ 1165035 h 1461910"/>
                  <a:gd name="connsiteX12" fmla="*/ 1438237 w 2799574"/>
                  <a:gd name="connsiteY12" fmla="*/ 596322 h 1461910"/>
                  <a:gd name="connsiteX13" fmla="*/ 1449388 w 2799574"/>
                  <a:gd name="connsiteY13" fmla="*/ 451357 h 1461910"/>
                  <a:gd name="connsiteX14" fmla="*/ 15837 w 2799574"/>
                  <a:gd name="connsiteY14" fmla="*/ 29469 h 1461910"/>
                  <a:gd name="connsiteX0" fmla="*/ 15837 w 2799574"/>
                  <a:gd name="connsiteY0" fmla="*/ 29469 h 1461910"/>
                  <a:gd name="connsiteX1" fmla="*/ 736562 w 2799574"/>
                  <a:gd name="connsiteY1" fmla="*/ 42169 h 1461910"/>
                  <a:gd name="connsiteX2" fmla="*/ 1572052 w 2799574"/>
                  <a:gd name="connsiteY2" fmla="*/ 94518 h 1461910"/>
                  <a:gd name="connsiteX3" fmla="*/ 1828530 w 2799574"/>
                  <a:gd name="connsiteY3" fmla="*/ 116820 h 1461910"/>
                  <a:gd name="connsiteX4" fmla="*/ 2151915 w 2799574"/>
                  <a:gd name="connsiteY4" fmla="*/ 139122 h 1461910"/>
                  <a:gd name="connsiteX5" fmla="*/ 2163066 w 2799574"/>
                  <a:gd name="connsiteY5" fmla="*/ 640927 h 1461910"/>
                  <a:gd name="connsiteX6" fmla="*/ 2196520 w 2799574"/>
                  <a:gd name="connsiteY6" fmla="*/ 652079 h 1461910"/>
                  <a:gd name="connsiteX7" fmla="*/ 2742930 w 2799574"/>
                  <a:gd name="connsiteY7" fmla="*/ 674381 h 1461910"/>
                  <a:gd name="connsiteX8" fmla="*/ 2720627 w 2799574"/>
                  <a:gd name="connsiteY8" fmla="*/ 1421513 h 1461910"/>
                  <a:gd name="connsiteX9" fmla="*/ 2374939 w 2799574"/>
                  <a:gd name="connsiteY9" fmla="*/ 1399210 h 1461910"/>
                  <a:gd name="connsiteX10" fmla="*/ 1382481 w 2799574"/>
                  <a:gd name="connsiteY10" fmla="*/ 1365757 h 1461910"/>
                  <a:gd name="connsiteX11" fmla="*/ 1404783 w 2799574"/>
                  <a:gd name="connsiteY11" fmla="*/ 1165035 h 1461910"/>
                  <a:gd name="connsiteX12" fmla="*/ 1438237 w 2799574"/>
                  <a:gd name="connsiteY12" fmla="*/ 596322 h 1461910"/>
                  <a:gd name="connsiteX13" fmla="*/ 1449388 w 2799574"/>
                  <a:gd name="connsiteY13" fmla="*/ 451357 h 1461910"/>
                  <a:gd name="connsiteX14" fmla="*/ 15837 w 2799574"/>
                  <a:gd name="connsiteY14" fmla="*/ 29469 h 1461910"/>
                  <a:gd name="connsiteX0" fmla="*/ 15837 w 2799574"/>
                  <a:gd name="connsiteY0" fmla="*/ 29469 h 1461910"/>
                  <a:gd name="connsiteX1" fmla="*/ 736562 w 2799574"/>
                  <a:gd name="connsiteY1" fmla="*/ 42169 h 1461910"/>
                  <a:gd name="connsiteX2" fmla="*/ 1572052 w 2799574"/>
                  <a:gd name="connsiteY2" fmla="*/ 94518 h 1461910"/>
                  <a:gd name="connsiteX3" fmla="*/ 1828530 w 2799574"/>
                  <a:gd name="connsiteY3" fmla="*/ 116820 h 1461910"/>
                  <a:gd name="connsiteX4" fmla="*/ 2151915 w 2799574"/>
                  <a:gd name="connsiteY4" fmla="*/ 139122 h 1461910"/>
                  <a:gd name="connsiteX5" fmla="*/ 2163066 w 2799574"/>
                  <a:gd name="connsiteY5" fmla="*/ 640927 h 1461910"/>
                  <a:gd name="connsiteX6" fmla="*/ 2196520 w 2799574"/>
                  <a:gd name="connsiteY6" fmla="*/ 652079 h 1461910"/>
                  <a:gd name="connsiteX7" fmla="*/ 2742930 w 2799574"/>
                  <a:gd name="connsiteY7" fmla="*/ 674381 h 1461910"/>
                  <a:gd name="connsiteX8" fmla="*/ 2720627 w 2799574"/>
                  <a:gd name="connsiteY8" fmla="*/ 1421513 h 1461910"/>
                  <a:gd name="connsiteX9" fmla="*/ 2374939 w 2799574"/>
                  <a:gd name="connsiteY9" fmla="*/ 1399210 h 1461910"/>
                  <a:gd name="connsiteX10" fmla="*/ 1382481 w 2799574"/>
                  <a:gd name="connsiteY10" fmla="*/ 1365757 h 1461910"/>
                  <a:gd name="connsiteX11" fmla="*/ 1404783 w 2799574"/>
                  <a:gd name="connsiteY11" fmla="*/ 1165035 h 1461910"/>
                  <a:gd name="connsiteX12" fmla="*/ 1438237 w 2799574"/>
                  <a:gd name="connsiteY12" fmla="*/ 596322 h 1461910"/>
                  <a:gd name="connsiteX13" fmla="*/ 1449388 w 2799574"/>
                  <a:gd name="connsiteY13" fmla="*/ 451357 h 1461910"/>
                  <a:gd name="connsiteX14" fmla="*/ 15837 w 2799574"/>
                  <a:gd name="connsiteY14" fmla="*/ 29469 h 1461910"/>
                  <a:gd name="connsiteX0" fmla="*/ 0 w 2783737"/>
                  <a:gd name="connsiteY0" fmla="*/ 0 h 1432441"/>
                  <a:gd name="connsiteX1" fmla="*/ 720725 w 2783737"/>
                  <a:gd name="connsiteY1" fmla="*/ 12700 h 1432441"/>
                  <a:gd name="connsiteX2" fmla="*/ 1556215 w 2783737"/>
                  <a:gd name="connsiteY2" fmla="*/ 65049 h 1432441"/>
                  <a:gd name="connsiteX3" fmla="*/ 1812693 w 2783737"/>
                  <a:gd name="connsiteY3" fmla="*/ 87351 h 1432441"/>
                  <a:gd name="connsiteX4" fmla="*/ 2136078 w 2783737"/>
                  <a:gd name="connsiteY4" fmla="*/ 109653 h 1432441"/>
                  <a:gd name="connsiteX5" fmla="*/ 2147229 w 2783737"/>
                  <a:gd name="connsiteY5" fmla="*/ 611458 h 1432441"/>
                  <a:gd name="connsiteX6" fmla="*/ 2180683 w 2783737"/>
                  <a:gd name="connsiteY6" fmla="*/ 622610 h 1432441"/>
                  <a:gd name="connsiteX7" fmla="*/ 2727093 w 2783737"/>
                  <a:gd name="connsiteY7" fmla="*/ 644912 h 1432441"/>
                  <a:gd name="connsiteX8" fmla="*/ 2704790 w 2783737"/>
                  <a:gd name="connsiteY8" fmla="*/ 1392044 h 1432441"/>
                  <a:gd name="connsiteX9" fmla="*/ 2359102 w 2783737"/>
                  <a:gd name="connsiteY9" fmla="*/ 1369741 h 1432441"/>
                  <a:gd name="connsiteX10" fmla="*/ 1366644 w 2783737"/>
                  <a:gd name="connsiteY10" fmla="*/ 1336288 h 1432441"/>
                  <a:gd name="connsiteX11" fmla="*/ 1388946 w 2783737"/>
                  <a:gd name="connsiteY11" fmla="*/ 1135566 h 1432441"/>
                  <a:gd name="connsiteX12" fmla="*/ 1422400 w 2783737"/>
                  <a:gd name="connsiteY12" fmla="*/ 566853 h 1432441"/>
                  <a:gd name="connsiteX13" fmla="*/ 1433551 w 2783737"/>
                  <a:gd name="connsiteY13" fmla="*/ 421888 h 1432441"/>
                  <a:gd name="connsiteX14" fmla="*/ 0 w 2783737"/>
                  <a:gd name="connsiteY14" fmla="*/ 0 h 1432441"/>
                  <a:gd name="connsiteX0" fmla="*/ 0 w 2783737"/>
                  <a:gd name="connsiteY0" fmla="*/ 0 h 1432441"/>
                  <a:gd name="connsiteX1" fmla="*/ 720725 w 2783737"/>
                  <a:gd name="connsiteY1" fmla="*/ 12700 h 1432441"/>
                  <a:gd name="connsiteX2" fmla="*/ 1556215 w 2783737"/>
                  <a:gd name="connsiteY2" fmla="*/ 65049 h 1432441"/>
                  <a:gd name="connsiteX3" fmla="*/ 1812693 w 2783737"/>
                  <a:gd name="connsiteY3" fmla="*/ 87351 h 1432441"/>
                  <a:gd name="connsiteX4" fmla="*/ 2136078 w 2783737"/>
                  <a:gd name="connsiteY4" fmla="*/ 109653 h 1432441"/>
                  <a:gd name="connsiteX5" fmla="*/ 2147229 w 2783737"/>
                  <a:gd name="connsiteY5" fmla="*/ 611458 h 1432441"/>
                  <a:gd name="connsiteX6" fmla="*/ 2180683 w 2783737"/>
                  <a:gd name="connsiteY6" fmla="*/ 622610 h 1432441"/>
                  <a:gd name="connsiteX7" fmla="*/ 2727093 w 2783737"/>
                  <a:gd name="connsiteY7" fmla="*/ 644912 h 1432441"/>
                  <a:gd name="connsiteX8" fmla="*/ 2704790 w 2783737"/>
                  <a:gd name="connsiteY8" fmla="*/ 1392044 h 1432441"/>
                  <a:gd name="connsiteX9" fmla="*/ 2359102 w 2783737"/>
                  <a:gd name="connsiteY9" fmla="*/ 1369741 h 1432441"/>
                  <a:gd name="connsiteX10" fmla="*/ 1366644 w 2783737"/>
                  <a:gd name="connsiteY10" fmla="*/ 1336288 h 1432441"/>
                  <a:gd name="connsiteX11" fmla="*/ 1388946 w 2783737"/>
                  <a:gd name="connsiteY11" fmla="*/ 1135566 h 1432441"/>
                  <a:gd name="connsiteX12" fmla="*/ 1422400 w 2783737"/>
                  <a:gd name="connsiteY12" fmla="*/ 566853 h 1432441"/>
                  <a:gd name="connsiteX13" fmla="*/ 7976 w 2783737"/>
                  <a:gd name="connsiteY13" fmla="*/ 221863 h 1432441"/>
                  <a:gd name="connsiteX14" fmla="*/ 0 w 2783737"/>
                  <a:gd name="connsiteY14" fmla="*/ 0 h 1432441"/>
                  <a:gd name="connsiteX0" fmla="*/ 0 w 2783737"/>
                  <a:gd name="connsiteY0" fmla="*/ 0 h 1432441"/>
                  <a:gd name="connsiteX1" fmla="*/ 720725 w 2783737"/>
                  <a:gd name="connsiteY1" fmla="*/ 12700 h 1432441"/>
                  <a:gd name="connsiteX2" fmla="*/ 1556215 w 2783737"/>
                  <a:gd name="connsiteY2" fmla="*/ 65049 h 1432441"/>
                  <a:gd name="connsiteX3" fmla="*/ 1812693 w 2783737"/>
                  <a:gd name="connsiteY3" fmla="*/ 87351 h 1432441"/>
                  <a:gd name="connsiteX4" fmla="*/ 2136078 w 2783737"/>
                  <a:gd name="connsiteY4" fmla="*/ 109653 h 1432441"/>
                  <a:gd name="connsiteX5" fmla="*/ 2147229 w 2783737"/>
                  <a:gd name="connsiteY5" fmla="*/ 611458 h 1432441"/>
                  <a:gd name="connsiteX6" fmla="*/ 2180683 w 2783737"/>
                  <a:gd name="connsiteY6" fmla="*/ 622610 h 1432441"/>
                  <a:gd name="connsiteX7" fmla="*/ 2727093 w 2783737"/>
                  <a:gd name="connsiteY7" fmla="*/ 644912 h 1432441"/>
                  <a:gd name="connsiteX8" fmla="*/ 2704790 w 2783737"/>
                  <a:gd name="connsiteY8" fmla="*/ 1392044 h 1432441"/>
                  <a:gd name="connsiteX9" fmla="*/ 2359102 w 2783737"/>
                  <a:gd name="connsiteY9" fmla="*/ 1369741 h 1432441"/>
                  <a:gd name="connsiteX10" fmla="*/ 1366644 w 2783737"/>
                  <a:gd name="connsiteY10" fmla="*/ 1336288 h 1432441"/>
                  <a:gd name="connsiteX11" fmla="*/ 1388946 w 2783737"/>
                  <a:gd name="connsiteY11" fmla="*/ 1135566 h 1432441"/>
                  <a:gd name="connsiteX12" fmla="*/ 1422400 w 2783737"/>
                  <a:gd name="connsiteY12" fmla="*/ 566853 h 1432441"/>
                  <a:gd name="connsiteX13" fmla="*/ 7976 w 2783737"/>
                  <a:gd name="connsiteY13" fmla="*/ 221863 h 1432441"/>
                  <a:gd name="connsiteX14" fmla="*/ 0 w 2783737"/>
                  <a:gd name="connsiteY14" fmla="*/ 0 h 1432441"/>
                  <a:gd name="connsiteX0" fmla="*/ 1549 w 2775761"/>
                  <a:gd name="connsiteY0" fmla="*/ 0 h 1429266"/>
                  <a:gd name="connsiteX1" fmla="*/ 712749 w 2775761"/>
                  <a:gd name="connsiteY1" fmla="*/ 9525 h 1429266"/>
                  <a:gd name="connsiteX2" fmla="*/ 1548239 w 2775761"/>
                  <a:gd name="connsiteY2" fmla="*/ 61874 h 1429266"/>
                  <a:gd name="connsiteX3" fmla="*/ 1804717 w 2775761"/>
                  <a:gd name="connsiteY3" fmla="*/ 84176 h 1429266"/>
                  <a:gd name="connsiteX4" fmla="*/ 2128102 w 2775761"/>
                  <a:gd name="connsiteY4" fmla="*/ 106478 h 1429266"/>
                  <a:gd name="connsiteX5" fmla="*/ 2139253 w 2775761"/>
                  <a:gd name="connsiteY5" fmla="*/ 608283 h 1429266"/>
                  <a:gd name="connsiteX6" fmla="*/ 2172707 w 2775761"/>
                  <a:gd name="connsiteY6" fmla="*/ 619435 h 1429266"/>
                  <a:gd name="connsiteX7" fmla="*/ 2719117 w 2775761"/>
                  <a:gd name="connsiteY7" fmla="*/ 641737 h 1429266"/>
                  <a:gd name="connsiteX8" fmla="*/ 2696814 w 2775761"/>
                  <a:gd name="connsiteY8" fmla="*/ 1388869 h 1429266"/>
                  <a:gd name="connsiteX9" fmla="*/ 2351126 w 2775761"/>
                  <a:gd name="connsiteY9" fmla="*/ 1366566 h 1429266"/>
                  <a:gd name="connsiteX10" fmla="*/ 1358668 w 2775761"/>
                  <a:gd name="connsiteY10" fmla="*/ 1333113 h 1429266"/>
                  <a:gd name="connsiteX11" fmla="*/ 1380970 w 2775761"/>
                  <a:gd name="connsiteY11" fmla="*/ 1132391 h 1429266"/>
                  <a:gd name="connsiteX12" fmla="*/ 1414424 w 2775761"/>
                  <a:gd name="connsiteY12" fmla="*/ 563678 h 1429266"/>
                  <a:gd name="connsiteX13" fmla="*/ 0 w 2775761"/>
                  <a:gd name="connsiteY13" fmla="*/ 218688 h 1429266"/>
                  <a:gd name="connsiteX14" fmla="*/ 1549 w 2775761"/>
                  <a:gd name="connsiteY14" fmla="*/ 0 h 1429266"/>
                  <a:gd name="connsiteX0" fmla="*/ 4092 w 2778304"/>
                  <a:gd name="connsiteY0" fmla="*/ 0 h 1429266"/>
                  <a:gd name="connsiteX1" fmla="*/ 715292 w 2778304"/>
                  <a:gd name="connsiteY1" fmla="*/ 9525 h 1429266"/>
                  <a:gd name="connsiteX2" fmla="*/ 1550782 w 2778304"/>
                  <a:gd name="connsiteY2" fmla="*/ 61874 h 1429266"/>
                  <a:gd name="connsiteX3" fmla="*/ 1807260 w 2778304"/>
                  <a:gd name="connsiteY3" fmla="*/ 84176 h 1429266"/>
                  <a:gd name="connsiteX4" fmla="*/ 2130645 w 2778304"/>
                  <a:gd name="connsiteY4" fmla="*/ 106478 h 1429266"/>
                  <a:gd name="connsiteX5" fmla="*/ 2141796 w 2778304"/>
                  <a:gd name="connsiteY5" fmla="*/ 608283 h 1429266"/>
                  <a:gd name="connsiteX6" fmla="*/ 2175250 w 2778304"/>
                  <a:gd name="connsiteY6" fmla="*/ 619435 h 1429266"/>
                  <a:gd name="connsiteX7" fmla="*/ 2721660 w 2778304"/>
                  <a:gd name="connsiteY7" fmla="*/ 641737 h 1429266"/>
                  <a:gd name="connsiteX8" fmla="*/ 2699357 w 2778304"/>
                  <a:gd name="connsiteY8" fmla="*/ 1388869 h 1429266"/>
                  <a:gd name="connsiteX9" fmla="*/ 2353669 w 2778304"/>
                  <a:gd name="connsiteY9" fmla="*/ 1366566 h 1429266"/>
                  <a:gd name="connsiteX10" fmla="*/ 1361211 w 2778304"/>
                  <a:gd name="connsiteY10" fmla="*/ 1333113 h 1429266"/>
                  <a:gd name="connsiteX11" fmla="*/ 1383513 w 2778304"/>
                  <a:gd name="connsiteY11" fmla="*/ 1132391 h 1429266"/>
                  <a:gd name="connsiteX12" fmla="*/ 1416967 w 2778304"/>
                  <a:gd name="connsiteY12" fmla="*/ 563678 h 1429266"/>
                  <a:gd name="connsiteX13" fmla="*/ 2543 w 2778304"/>
                  <a:gd name="connsiteY13" fmla="*/ 218688 h 1429266"/>
                  <a:gd name="connsiteX14" fmla="*/ 4092 w 2778304"/>
                  <a:gd name="connsiteY14" fmla="*/ 0 h 1429266"/>
                  <a:gd name="connsiteX0" fmla="*/ 1567 w 2775779"/>
                  <a:gd name="connsiteY0" fmla="*/ 0 h 1429266"/>
                  <a:gd name="connsiteX1" fmla="*/ 712767 w 2775779"/>
                  <a:gd name="connsiteY1" fmla="*/ 9525 h 1429266"/>
                  <a:gd name="connsiteX2" fmla="*/ 1548257 w 2775779"/>
                  <a:gd name="connsiteY2" fmla="*/ 61874 h 1429266"/>
                  <a:gd name="connsiteX3" fmla="*/ 1804735 w 2775779"/>
                  <a:gd name="connsiteY3" fmla="*/ 84176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7096 h 1436362"/>
                  <a:gd name="connsiteX1" fmla="*/ 712767 w 2775779"/>
                  <a:gd name="connsiteY1" fmla="*/ 16621 h 1436362"/>
                  <a:gd name="connsiteX2" fmla="*/ 719582 w 2775779"/>
                  <a:gd name="connsiteY2" fmla="*/ 221370 h 1436362"/>
                  <a:gd name="connsiteX3" fmla="*/ 1804735 w 2775779"/>
                  <a:gd name="connsiteY3" fmla="*/ 91272 h 1436362"/>
                  <a:gd name="connsiteX4" fmla="*/ 2128120 w 2775779"/>
                  <a:gd name="connsiteY4" fmla="*/ 113574 h 1436362"/>
                  <a:gd name="connsiteX5" fmla="*/ 2139271 w 2775779"/>
                  <a:gd name="connsiteY5" fmla="*/ 615379 h 1436362"/>
                  <a:gd name="connsiteX6" fmla="*/ 2172725 w 2775779"/>
                  <a:gd name="connsiteY6" fmla="*/ 626531 h 1436362"/>
                  <a:gd name="connsiteX7" fmla="*/ 2719135 w 2775779"/>
                  <a:gd name="connsiteY7" fmla="*/ 648833 h 1436362"/>
                  <a:gd name="connsiteX8" fmla="*/ 2696832 w 2775779"/>
                  <a:gd name="connsiteY8" fmla="*/ 1395965 h 1436362"/>
                  <a:gd name="connsiteX9" fmla="*/ 2351144 w 2775779"/>
                  <a:gd name="connsiteY9" fmla="*/ 1373662 h 1436362"/>
                  <a:gd name="connsiteX10" fmla="*/ 1358686 w 2775779"/>
                  <a:gd name="connsiteY10" fmla="*/ 1340209 h 1436362"/>
                  <a:gd name="connsiteX11" fmla="*/ 1380988 w 2775779"/>
                  <a:gd name="connsiteY11" fmla="*/ 1139487 h 1436362"/>
                  <a:gd name="connsiteX12" fmla="*/ 1414442 w 2775779"/>
                  <a:gd name="connsiteY12" fmla="*/ 570774 h 1436362"/>
                  <a:gd name="connsiteX13" fmla="*/ 18 w 2775779"/>
                  <a:gd name="connsiteY13" fmla="*/ 225784 h 1436362"/>
                  <a:gd name="connsiteX14" fmla="*/ 1567 w 2775779"/>
                  <a:gd name="connsiteY14" fmla="*/ 7096 h 1436362"/>
                  <a:gd name="connsiteX0" fmla="*/ 1567 w 2775779"/>
                  <a:gd name="connsiteY0" fmla="*/ 7096 h 1436362"/>
                  <a:gd name="connsiteX1" fmla="*/ 712767 w 2775779"/>
                  <a:gd name="connsiteY1" fmla="*/ 16621 h 1436362"/>
                  <a:gd name="connsiteX2" fmla="*/ 719582 w 2775779"/>
                  <a:gd name="connsiteY2" fmla="*/ 221370 h 1436362"/>
                  <a:gd name="connsiteX3" fmla="*/ 1804735 w 2775779"/>
                  <a:gd name="connsiteY3" fmla="*/ 91272 h 1436362"/>
                  <a:gd name="connsiteX4" fmla="*/ 2128120 w 2775779"/>
                  <a:gd name="connsiteY4" fmla="*/ 113574 h 1436362"/>
                  <a:gd name="connsiteX5" fmla="*/ 2139271 w 2775779"/>
                  <a:gd name="connsiteY5" fmla="*/ 615379 h 1436362"/>
                  <a:gd name="connsiteX6" fmla="*/ 2172725 w 2775779"/>
                  <a:gd name="connsiteY6" fmla="*/ 626531 h 1436362"/>
                  <a:gd name="connsiteX7" fmla="*/ 2719135 w 2775779"/>
                  <a:gd name="connsiteY7" fmla="*/ 648833 h 1436362"/>
                  <a:gd name="connsiteX8" fmla="*/ 2696832 w 2775779"/>
                  <a:gd name="connsiteY8" fmla="*/ 1395965 h 1436362"/>
                  <a:gd name="connsiteX9" fmla="*/ 2351144 w 2775779"/>
                  <a:gd name="connsiteY9" fmla="*/ 1373662 h 1436362"/>
                  <a:gd name="connsiteX10" fmla="*/ 1358686 w 2775779"/>
                  <a:gd name="connsiteY10" fmla="*/ 1340209 h 1436362"/>
                  <a:gd name="connsiteX11" fmla="*/ 1380988 w 2775779"/>
                  <a:gd name="connsiteY11" fmla="*/ 1139487 h 1436362"/>
                  <a:gd name="connsiteX12" fmla="*/ 1414442 w 2775779"/>
                  <a:gd name="connsiteY12" fmla="*/ 570774 h 1436362"/>
                  <a:gd name="connsiteX13" fmla="*/ 18 w 2775779"/>
                  <a:gd name="connsiteY13" fmla="*/ 225784 h 1436362"/>
                  <a:gd name="connsiteX14" fmla="*/ 1567 w 2775779"/>
                  <a:gd name="connsiteY14" fmla="*/ 7096 h 1436362"/>
                  <a:gd name="connsiteX0" fmla="*/ 1567 w 2775779"/>
                  <a:gd name="connsiteY0" fmla="*/ 7096 h 1436362"/>
                  <a:gd name="connsiteX1" fmla="*/ 712767 w 2775779"/>
                  <a:gd name="connsiteY1" fmla="*/ 16621 h 1436362"/>
                  <a:gd name="connsiteX2" fmla="*/ 719582 w 2775779"/>
                  <a:gd name="connsiteY2" fmla="*/ 221370 h 1436362"/>
                  <a:gd name="connsiteX3" fmla="*/ 1804735 w 2775779"/>
                  <a:gd name="connsiteY3" fmla="*/ 91272 h 1436362"/>
                  <a:gd name="connsiteX4" fmla="*/ 2128120 w 2775779"/>
                  <a:gd name="connsiteY4" fmla="*/ 113574 h 1436362"/>
                  <a:gd name="connsiteX5" fmla="*/ 2139271 w 2775779"/>
                  <a:gd name="connsiteY5" fmla="*/ 615379 h 1436362"/>
                  <a:gd name="connsiteX6" fmla="*/ 2172725 w 2775779"/>
                  <a:gd name="connsiteY6" fmla="*/ 626531 h 1436362"/>
                  <a:gd name="connsiteX7" fmla="*/ 2719135 w 2775779"/>
                  <a:gd name="connsiteY7" fmla="*/ 648833 h 1436362"/>
                  <a:gd name="connsiteX8" fmla="*/ 2696832 w 2775779"/>
                  <a:gd name="connsiteY8" fmla="*/ 1395965 h 1436362"/>
                  <a:gd name="connsiteX9" fmla="*/ 2351144 w 2775779"/>
                  <a:gd name="connsiteY9" fmla="*/ 1373662 h 1436362"/>
                  <a:gd name="connsiteX10" fmla="*/ 1358686 w 2775779"/>
                  <a:gd name="connsiteY10" fmla="*/ 1340209 h 1436362"/>
                  <a:gd name="connsiteX11" fmla="*/ 1380988 w 2775779"/>
                  <a:gd name="connsiteY11" fmla="*/ 1139487 h 1436362"/>
                  <a:gd name="connsiteX12" fmla="*/ 1414442 w 2775779"/>
                  <a:gd name="connsiteY12" fmla="*/ 570774 h 1436362"/>
                  <a:gd name="connsiteX13" fmla="*/ 18 w 2775779"/>
                  <a:gd name="connsiteY13" fmla="*/ 225784 h 1436362"/>
                  <a:gd name="connsiteX14" fmla="*/ 1567 w 2775779"/>
                  <a:gd name="connsiteY14" fmla="*/ 7096 h 1436362"/>
                  <a:gd name="connsiteX0" fmla="*/ 1567 w 2775779"/>
                  <a:gd name="connsiteY0" fmla="*/ 7096 h 1436362"/>
                  <a:gd name="connsiteX1" fmla="*/ 712767 w 2775779"/>
                  <a:gd name="connsiteY1" fmla="*/ 16621 h 1436362"/>
                  <a:gd name="connsiteX2" fmla="*/ 719582 w 2775779"/>
                  <a:gd name="connsiteY2" fmla="*/ 221370 h 1436362"/>
                  <a:gd name="connsiteX3" fmla="*/ 1804735 w 2775779"/>
                  <a:gd name="connsiteY3" fmla="*/ 91272 h 1436362"/>
                  <a:gd name="connsiteX4" fmla="*/ 2128120 w 2775779"/>
                  <a:gd name="connsiteY4" fmla="*/ 113574 h 1436362"/>
                  <a:gd name="connsiteX5" fmla="*/ 2139271 w 2775779"/>
                  <a:gd name="connsiteY5" fmla="*/ 615379 h 1436362"/>
                  <a:gd name="connsiteX6" fmla="*/ 2172725 w 2775779"/>
                  <a:gd name="connsiteY6" fmla="*/ 626531 h 1436362"/>
                  <a:gd name="connsiteX7" fmla="*/ 2719135 w 2775779"/>
                  <a:gd name="connsiteY7" fmla="*/ 648833 h 1436362"/>
                  <a:gd name="connsiteX8" fmla="*/ 2696832 w 2775779"/>
                  <a:gd name="connsiteY8" fmla="*/ 1395965 h 1436362"/>
                  <a:gd name="connsiteX9" fmla="*/ 2351144 w 2775779"/>
                  <a:gd name="connsiteY9" fmla="*/ 1373662 h 1436362"/>
                  <a:gd name="connsiteX10" fmla="*/ 1358686 w 2775779"/>
                  <a:gd name="connsiteY10" fmla="*/ 1340209 h 1436362"/>
                  <a:gd name="connsiteX11" fmla="*/ 1380988 w 2775779"/>
                  <a:gd name="connsiteY11" fmla="*/ 1139487 h 1436362"/>
                  <a:gd name="connsiteX12" fmla="*/ 1414442 w 2775779"/>
                  <a:gd name="connsiteY12" fmla="*/ 570774 h 1436362"/>
                  <a:gd name="connsiteX13" fmla="*/ 18 w 2775779"/>
                  <a:gd name="connsiteY13" fmla="*/ 225784 h 1436362"/>
                  <a:gd name="connsiteX14" fmla="*/ 1567 w 2775779"/>
                  <a:gd name="connsiteY14" fmla="*/ 7096 h 1436362"/>
                  <a:gd name="connsiteX0" fmla="*/ 1567 w 2775779"/>
                  <a:gd name="connsiteY0" fmla="*/ 0 h 1429266"/>
                  <a:gd name="connsiteX1" fmla="*/ 712767 w 2775779"/>
                  <a:gd name="connsiteY1" fmla="*/ 9525 h 1429266"/>
                  <a:gd name="connsiteX2" fmla="*/ 719582 w 2775779"/>
                  <a:gd name="connsiteY2" fmla="*/ 214274 h 1429266"/>
                  <a:gd name="connsiteX3" fmla="*/ 1804735 w 2775779"/>
                  <a:gd name="connsiteY3" fmla="*/ 84176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804735 w 2775779"/>
                  <a:gd name="connsiteY3" fmla="*/ 84176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804735 w 2775779"/>
                  <a:gd name="connsiteY3" fmla="*/ 84176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804735 w 2775779"/>
                  <a:gd name="connsiteY3" fmla="*/ 84176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1414442 w 2775779"/>
                  <a:gd name="connsiteY12" fmla="*/ 5636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363517 w 2775779"/>
                  <a:gd name="connsiteY12" fmla="*/ 2207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363517 w 2775779"/>
                  <a:gd name="connsiteY12" fmla="*/ 2207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363517 w 2775779"/>
                  <a:gd name="connsiteY12" fmla="*/ 2207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1380988 w 2775779"/>
                  <a:gd name="connsiteY11" fmla="*/ 1132391 h 1429266"/>
                  <a:gd name="connsiteX12" fmla="*/ 363517 w 2775779"/>
                  <a:gd name="connsiteY12" fmla="*/ 2207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355463 w 2775779"/>
                  <a:gd name="connsiteY11" fmla="*/ 440241 h 1429266"/>
                  <a:gd name="connsiteX12" fmla="*/ 363517 w 2775779"/>
                  <a:gd name="connsiteY12" fmla="*/ 220778 h 1429266"/>
                  <a:gd name="connsiteX13" fmla="*/ 18 w 2775779"/>
                  <a:gd name="connsiteY13" fmla="*/ 218688 h 1429266"/>
                  <a:gd name="connsiteX14" fmla="*/ 1567 w 2775779"/>
                  <a:gd name="connsiteY14" fmla="*/ 0 h 1429266"/>
                  <a:gd name="connsiteX0" fmla="*/ 1567 w 2775779"/>
                  <a:gd name="connsiteY0" fmla="*/ 0 h 1429266"/>
                  <a:gd name="connsiteX1" fmla="*/ 712767 w 2775779"/>
                  <a:gd name="connsiteY1" fmla="*/ 9525 h 1429266"/>
                  <a:gd name="connsiteX2" fmla="*/ 719582 w 2775779"/>
                  <a:gd name="connsiteY2" fmla="*/ 214274 h 1429266"/>
                  <a:gd name="connsiteX3" fmla="*/ 1071310 w 2775779"/>
                  <a:gd name="connsiteY3" fmla="*/ 214351 h 1429266"/>
                  <a:gd name="connsiteX4" fmla="*/ 2128120 w 2775779"/>
                  <a:gd name="connsiteY4" fmla="*/ 106478 h 1429266"/>
                  <a:gd name="connsiteX5" fmla="*/ 2139271 w 2775779"/>
                  <a:gd name="connsiteY5" fmla="*/ 608283 h 1429266"/>
                  <a:gd name="connsiteX6" fmla="*/ 2172725 w 2775779"/>
                  <a:gd name="connsiteY6" fmla="*/ 619435 h 1429266"/>
                  <a:gd name="connsiteX7" fmla="*/ 2719135 w 2775779"/>
                  <a:gd name="connsiteY7" fmla="*/ 641737 h 1429266"/>
                  <a:gd name="connsiteX8" fmla="*/ 2696832 w 2775779"/>
                  <a:gd name="connsiteY8" fmla="*/ 1388869 h 1429266"/>
                  <a:gd name="connsiteX9" fmla="*/ 2351144 w 2775779"/>
                  <a:gd name="connsiteY9" fmla="*/ 1366566 h 1429266"/>
                  <a:gd name="connsiteX10" fmla="*/ 1358686 w 2775779"/>
                  <a:gd name="connsiteY10" fmla="*/ 1333113 h 1429266"/>
                  <a:gd name="connsiteX11" fmla="*/ 355463 w 2775779"/>
                  <a:gd name="connsiteY11" fmla="*/ 440241 h 1429266"/>
                  <a:gd name="connsiteX12" fmla="*/ 363517 w 2775779"/>
                  <a:gd name="connsiteY12" fmla="*/ 220778 h 1429266"/>
                  <a:gd name="connsiteX13" fmla="*/ 18 w 2775779"/>
                  <a:gd name="connsiteY13" fmla="*/ 218688 h 1429266"/>
                  <a:gd name="connsiteX14" fmla="*/ 1567 w 2775779"/>
                  <a:gd name="connsiteY14" fmla="*/ 0 h 1429266"/>
                  <a:gd name="connsiteX0" fmla="*/ 17656 w 2791868"/>
                  <a:gd name="connsiteY0" fmla="*/ 0 h 1475306"/>
                  <a:gd name="connsiteX1" fmla="*/ 728856 w 2791868"/>
                  <a:gd name="connsiteY1" fmla="*/ 9525 h 1475306"/>
                  <a:gd name="connsiteX2" fmla="*/ 735671 w 2791868"/>
                  <a:gd name="connsiteY2" fmla="*/ 214274 h 1475306"/>
                  <a:gd name="connsiteX3" fmla="*/ 1087399 w 2791868"/>
                  <a:gd name="connsiteY3" fmla="*/ 214351 h 1475306"/>
                  <a:gd name="connsiteX4" fmla="*/ 2144209 w 2791868"/>
                  <a:gd name="connsiteY4" fmla="*/ 106478 h 1475306"/>
                  <a:gd name="connsiteX5" fmla="*/ 2155360 w 2791868"/>
                  <a:gd name="connsiteY5" fmla="*/ 608283 h 1475306"/>
                  <a:gd name="connsiteX6" fmla="*/ 2188814 w 2791868"/>
                  <a:gd name="connsiteY6" fmla="*/ 619435 h 1475306"/>
                  <a:gd name="connsiteX7" fmla="*/ 2735224 w 2791868"/>
                  <a:gd name="connsiteY7" fmla="*/ 641737 h 1475306"/>
                  <a:gd name="connsiteX8" fmla="*/ 2712921 w 2791868"/>
                  <a:gd name="connsiteY8" fmla="*/ 1388869 h 1475306"/>
                  <a:gd name="connsiteX9" fmla="*/ 2367233 w 2791868"/>
                  <a:gd name="connsiteY9" fmla="*/ 1366566 h 1475306"/>
                  <a:gd name="connsiteX10" fmla="*/ 0 w 2791868"/>
                  <a:gd name="connsiteY10" fmla="*/ 431413 h 1475306"/>
                  <a:gd name="connsiteX11" fmla="*/ 371552 w 2791868"/>
                  <a:gd name="connsiteY11" fmla="*/ 440241 h 1475306"/>
                  <a:gd name="connsiteX12" fmla="*/ 379606 w 2791868"/>
                  <a:gd name="connsiteY12" fmla="*/ 220778 h 1475306"/>
                  <a:gd name="connsiteX13" fmla="*/ 16107 w 2791868"/>
                  <a:gd name="connsiteY13" fmla="*/ 218688 h 1475306"/>
                  <a:gd name="connsiteX14" fmla="*/ 17656 w 2791868"/>
                  <a:gd name="connsiteY14" fmla="*/ 0 h 1475306"/>
                  <a:gd name="connsiteX0" fmla="*/ 100503 w 3014568"/>
                  <a:gd name="connsiteY0" fmla="*/ 0 h 1388869"/>
                  <a:gd name="connsiteX1" fmla="*/ 811703 w 3014568"/>
                  <a:gd name="connsiteY1" fmla="*/ 9525 h 1388869"/>
                  <a:gd name="connsiteX2" fmla="*/ 818518 w 3014568"/>
                  <a:gd name="connsiteY2" fmla="*/ 214274 h 1388869"/>
                  <a:gd name="connsiteX3" fmla="*/ 1170246 w 3014568"/>
                  <a:gd name="connsiteY3" fmla="*/ 214351 h 1388869"/>
                  <a:gd name="connsiteX4" fmla="*/ 2227056 w 3014568"/>
                  <a:gd name="connsiteY4" fmla="*/ 106478 h 1388869"/>
                  <a:gd name="connsiteX5" fmla="*/ 2238207 w 3014568"/>
                  <a:gd name="connsiteY5" fmla="*/ 608283 h 1388869"/>
                  <a:gd name="connsiteX6" fmla="*/ 2271661 w 3014568"/>
                  <a:gd name="connsiteY6" fmla="*/ 619435 h 1388869"/>
                  <a:gd name="connsiteX7" fmla="*/ 2818071 w 3014568"/>
                  <a:gd name="connsiteY7" fmla="*/ 641737 h 1388869"/>
                  <a:gd name="connsiteX8" fmla="*/ 2795768 w 3014568"/>
                  <a:gd name="connsiteY8" fmla="*/ 1388869 h 1388869"/>
                  <a:gd name="connsiteX9" fmla="*/ 103755 w 3014568"/>
                  <a:gd name="connsiteY9" fmla="*/ 642666 h 1388869"/>
                  <a:gd name="connsiteX10" fmla="*/ 82847 w 3014568"/>
                  <a:gd name="connsiteY10" fmla="*/ 431413 h 1388869"/>
                  <a:gd name="connsiteX11" fmla="*/ 454399 w 3014568"/>
                  <a:gd name="connsiteY11" fmla="*/ 440241 h 1388869"/>
                  <a:gd name="connsiteX12" fmla="*/ 462453 w 3014568"/>
                  <a:gd name="connsiteY12" fmla="*/ 220778 h 1388869"/>
                  <a:gd name="connsiteX13" fmla="*/ 98954 w 3014568"/>
                  <a:gd name="connsiteY13" fmla="*/ 218688 h 1388869"/>
                  <a:gd name="connsiteX14" fmla="*/ 100503 w 3014568"/>
                  <a:gd name="connsiteY14" fmla="*/ 0 h 1388869"/>
                  <a:gd name="connsiteX0" fmla="*/ 17656 w 2736108"/>
                  <a:gd name="connsiteY0" fmla="*/ 0 h 751446"/>
                  <a:gd name="connsiteX1" fmla="*/ 728856 w 2736108"/>
                  <a:gd name="connsiteY1" fmla="*/ 9525 h 751446"/>
                  <a:gd name="connsiteX2" fmla="*/ 735671 w 2736108"/>
                  <a:gd name="connsiteY2" fmla="*/ 214274 h 751446"/>
                  <a:gd name="connsiteX3" fmla="*/ 1087399 w 2736108"/>
                  <a:gd name="connsiteY3" fmla="*/ 214351 h 751446"/>
                  <a:gd name="connsiteX4" fmla="*/ 2144209 w 2736108"/>
                  <a:gd name="connsiteY4" fmla="*/ 106478 h 751446"/>
                  <a:gd name="connsiteX5" fmla="*/ 2155360 w 2736108"/>
                  <a:gd name="connsiteY5" fmla="*/ 608283 h 751446"/>
                  <a:gd name="connsiteX6" fmla="*/ 2188814 w 2736108"/>
                  <a:gd name="connsiteY6" fmla="*/ 619435 h 751446"/>
                  <a:gd name="connsiteX7" fmla="*/ 2735224 w 2736108"/>
                  <a:gd name="connsiteY7" fmla="*/ 641737 h 751446"/>
                  <a:gd name="connsiteX8" fmla="*/ 369771 w 2736108"/>
                  <a:gd name="connsiteY8" fmla="*/ 649094 h 751446"/>
                  <a:gd name="connsiteX9" fmla="*/ 20908 w 2736108"/>
                  <a:gd name="connsiteY9" fmla="*/ 642666 h 751446"/>
                  <a:gd name="connsiteX10" fmla="*/ 0 w 2736108"/>
                  <a:gd name="connsiteY10" fmla="*/ 431413 h 751446"/>
                  <a:gd name="connsiteX11" fmla="*/ 371552 w 2736108"/>
                  <a:gd name="connsiteY11" fmla="*/ 440241 h 751446"/>
                  <a:gd name="connsiteX12" fmla="*/ 379606 w 2736108"/>
                  <a:gd name="connsiteY12" fmla="*/ 220778 h 751446"/>
                  <a:gd name="connsiteX13" fmla="*/ 16107 w 2736108"/>
                  <a:gd name="connsiteY13" fmla="*/ 218688 h 751446"/>
                  <a:gd name="connsiteX14" fmla="*/ 17656 w 2736108"/>
                  <a:gd name="connsiteY14" fmla="*/ 0 h 751446"/>
                  <a:gd name="connsiteX0" fmla="*/ 17656 w 2736108"/>
                  <a:gd name="connsiteY0" fmla="*/ 0 h 751446"/>
                  <a:gd name="connsiteX1" fmla="*/ 728856 w 2736108"/>
                  <a:gd name="connsiteY1" fmla="*/ 9525 h 751446"/>
                  <a:gd name="connsiteX2" fmla="*/ 735671 w 2736108"/>
                  <a:gd name="connsiteY2" fmla="*/ 214274 h 751446"/>
                  <a:gd name="connsiteX3" fmla="*/ 1087399 w 2736108"/>
                  <a:gd name="connsiteY3" fmla="*/ 214351 h 751446"/>
                  <a:gd name="connsiteX4" fmla="*/ 1109159 w 2736108"/>
                  <a:gd name="connsiteY4" fmla="*/ 427153 h 751446"/>
                  <a:gd name="connsiteX5" fmla="*/ 2155360 w 2736108"/>
                  <a:gd name="connsiteY5" fmla="*/ 608283 h 751446"/>
                  <a:gd name="connsiteX6" fmla="*/ 2188814 w 2736108"/>
                  <a:gd name="connsiteY6" fmla="*/ 619435 h 751446"/>
                  <a:gd name="connsiteX7" fmla="*/ 2735224 w 2736108"/>
                  <a:gd name="connsiteY7" fmla="*/ 641737 h 751446"/>
                  <a:gd name="connsiteX8" fmla="*/ 369771 w 2736108"/>
                  <a:gd name="connsiteY8" fmla="*/ 649094 h 751446"/>
                  <a:gd name="connsiteX9" fmla="*/ 20908 w 2736108"/>
                  <a:gd name="connsiteY9" fmla="*/ 642666 h 751446"/>
                  <a:gd name="connsiteX10" fmla="*/ 0 w 2736108"/>
                  <a:gd name="connsiteY10" fmla="*/ 431413 h 751446"/>
                  <a:gd name="connsiteX11" fmla="*/ 371552 w 2736108"/>
                  <a:gd name="connsiteY11" fmla="*/ 440241 h 751446"/>
                  <a:gd name="connsiteX12" fmla="*/ 379606 w 2736108"/>
                  <a:gd name="connsiteY12" fmla="*/ 220778 h 751446"/>
                  <a:gd name="connsiteX13" fmla="*/ 16107 w 2736108"/>
                  <a:gd name="connsiteY13" fmla="*/ 218688 h 751446"/>
                  <a:gd name="connsiteX14" fmla="*/ 17656 w 2736108"/>
                  <a:gd name="connsiteY14" fmla="*/ 0 h 751446"/>
                  <a:gd name="connsiteX0" fmla="*/ 17656 w 2736108"/>
                  <a:gd name="connsiteY0" fmla="*/ 0 h 751446"/>
                  <a:gd name="connsiteX1" fmla="*/ 728856 w 2736108"/>
                  <a:gd name="connsiteY1" fmla="*/ 9525 h 751446"/>
                  <a:gd name="connsiteX2" fmla="*/ 735671 w 2736108"/>
                  <a:gd name="connsiteY2" fmla="*/ 214274 h 751446"/>
                  <a:gd name="connsiteX3" fmla="*/ 1087399 w 2736108"/>
                  <a:gd name="connsiteY3" fmla="*/ 214351 h 751446"/>
                  <a:gd name="connsiteX4" fmla="*/ 1109159 w 2736108"/>
                  <a:gd name="connsiteY4" fmla="*/ 427153 h 751446"/>
                  <a:gd name="connsiteX5" fmla="*/ 726610 w 2736108"/>
                  <a:gd name="connsiteY5" fmla="*/ 430483 h 751446"/>
                  <a:gd name="connsiteX6" fmla="*/ 2188814 w 2736108"/>
                  <a:gd name="connsiteY6" fmla="*/ 619435 h 751446"/>
                  <a:gd name="connsiteX7" fmla="*/ 2735224 w 2736108"/>
                  <a:gd name="connsiteY7" fmla="*/ 641737 h 751446"/>
                  <a:gd name="connsiteX8" fmla="*/ 369771 w 2736108"/>
                  <a:gd name="connsiteY8" fmla="*/ 649094 h 751446"/>
                  <a:gd name="connsiteX9" fmla="*/ 20908 w 2736108"/>
                  <a:gd name="connsiteY9" fmla="*/ 642666 h 751446"/>
                  <a:gd name="connsiteX10" fmla="*/ 0 w 2736108"/>
                  <a:gd name="connsiteY10" fmla="*/ 431413 h 751446"/>
                  <a:gd name="connsiteX11" fmla="*/ 371552 w 2736108"/>
                  <a:gd name="connsiteY11" fmla="*/ 440241 h 751446"/>
                  <a:gd name="connsiteX12" fmla="*/ 379606 w 2736108"/>
                  <a:gd name="connsiteY12" fmla="*/ 220778 h 751446"/>
                  <a:gd name="connsiteX13" fmla="*/ 16107 w 2736108"/>
                  <a:gd name="connsiteY13" fmla="*/ 218688 h 751446"/>
                  <a:gd name="connsiteX14" fmla="*/ 17656 w 2736108"/>
                  <a:gd name="connsiteY14" fmla="*/ 0 h 751446"/>
                  <a:gd name="connsiteX0" fmla="*/ 17656 w 2736108"/>
                  <a:gd name="connsiteY0" fmla="*/ 0 h 1072164"/>
                  <a:gd name="connsiteX1" fmla="*/ 728856 w 2736108"/>
                  <a:gd name="connsiteY1" fmla="*/ 9525 h 1072164"/>
                  <a:gd name="connsiteX2" fmla="*/ 735671 w 2736108"/>
                  <a:gd name="connsiteY2" fmla="*/ 214274 h 1072164"/>
                  <a:gd name="connsiteX3" fmla="*/ 1087399 w 2736108"/>
                  <a:gd name="connsiteY3" fmla="*/ 214351 h 1072164"/>
                  <a:gd name="connsiteX4" fmla="*/ 1109159 w 2736108"/>
                  <a:gd name="connsiteY4" fmla="*/ 427153 h 1072164"/>
                  <a:gd name="connsiteX5" fmla="*/ 726610 w 2736108"/>
                  <a:gd name="connsiteY5" fmla="*/ 430483 h 1072164"/>
                  <a:gd name="connsiteX6" fmla="*/ 731489 w 2736108"/>
                  <a:gd name="connsiteY6" fmla="*/ 1070285 h 1072164"/>
                  <a:gd name="connsiteX7" fmla="*/ 2735224 w 2736108"/>
                  <a:gd name="connsiteY7" fmla="*/ 641737 h 1072164"/>
                  <a:gd name="connsiteX8" fmla="*/ 369771 w 2736108"/>
                  <a:gd name="connsiteY8" fmla="*/ 649094 h 1072164"/>
                  <a:gd name="connsiteX9" fmla="*/ 20908 w 2736108"/>
                  <a:gd name="connsiteY9" fmla="*/ 642666 h 1072164"/>
                  <a:gd name="connsiteX10" fmla="*/ 0 w 2736108"/>
                  <a:gd name="connsiteY10" fmla="*/ 431413 h 1072164"/>
                  <a:gd name="connsiteX11" fmla="*/ 371552 w 2736108"/>
                  <a:gd name="connsiteY11" fmla="*/ 440241 h 1072164"/>
                  <a:gd name="connsiteX12" fmla="*/ 379606 w 2736108"/>
                  <a:gd name="connsiteY12" fmla="*/ 220778 h 1072164"/>
                  <a:gd name="connsiteX13" fmla="*/ 16107 w 2736108"/>
                  <a:gd name="connsiteY13" fmla="*/ 218688 h 1072164"/>
                  <a:gd name="connsiteX14" fmla="*/ 17656 w 2736108"/>
                  <a:gd name="connsiteY14" fmla="*/ 0 h 1072164"/>
                  <a:gd name="connsiteX0" fmla="*/ 17656 w 1109190"/>
                  <a:gd name="connsiteY0" fmla="*/ 0 h 1143216"/>
                  <a:gd name="connsiteX1" fmla="*/ 728856 w 1109190"/>
                  <a:gd name="connsiteY1" fmla="*/ 9525 h 1143216"/>
                  <a:gd name="connsiteX2" fmla="*/ 735671 w 1109190"/>
                  <a:gd name="connsiteY2" fmla="*/ 214274 h 1143216"/>
                  <a:gd name="connsiteX3" fmla="*/ 1087399 w 1109190"/>
                  <a:gd name="connsiteY3" fmla="*/ 214351 h 1143216"/>
                  <a:gd name="connsiteX4" fmla="*/ 1109159 w 1109190"/>
                  <a:gd name="connsiteY4" fmla="*/ 427153 h 1143216"/>
                  <a:gd name="connsiteX5" fmla="*/ 726610 w 1109190"/>
                  <a:gd name="connsiteY5" fmla="*/ 430483 h 1143216"/>
                  <a:gd name="connsiteX6" fmla="*/ 731489 w 1109190"/>
                  <a:gd name="connsiteY6" fmla="*/ 1070285 h 1143216"/>
                  <a:gd name="connsiteX7" fmla="*/ 1093749 w 1109190"/>
                  <a:gd name="connsiteY7" fmla="*/ 1086237 h 1143216"/>
                  <a:gd name="connsiteX8" fmla="*/ 369771 w 1109190"/>
                  <a:gd name="connsiteY8" fmla="*/ 649094 h 1143216"/>
                  <a:gd name="connsiteX9" fmla="*/ 20908 w 1109190"/>
                  <a:gd name="connsiteY9" fmla="*/ 642666 h 1143216"/>
                  <a:gd name="connsiteX10" fmla="*/ 0 w 1109190"/>
                  <a:gd name="connsiteY10" fmla="*/ 431413 h 1143216"/>
                  <a:gd name="connsiteX11" fmla="*/ 371552 w 1109190"/>
                  <a:gd name="connsiteY11" fmla="*/ 440241 h 1143216"/>
                  <a:gd name="connsiteX12" fmla="*/ 379606 w 1109190"/>
                  <a:gd name="connsiteY12" fmla="*/ 220778 h 1143216"/>
                  <a:gd name="connsiteX13" fmla="*/ 16107 w 1109190"/>
                  <a:gd name="connsiteY13" fmla="*/ 218688 h 1143216"/>
                  <a:gd name="connsiteX14" fmla="*/ 17656 w 1109190"/>
                  <a:gd name="connsiteY14" fmla="*/ 0 h 1143216"/>
                  <a:gd name="connsiteX0" fmla="*/ 17656 w 1109190"/>
                  <a:gd name="connsiteY0" fmla="*/ 0 h 1143216"/>
                  <a:gd name="connsiteX1" fmla="*/ 728856 w 1109190"/>
                  <a:gd name="connsiteY1" fmla="*/ 9525 h 1143216"/>
                  <a:gd name="connsiteX2" fmla="*/ 735671 w 1109190"/>
                  <a:gd name="connsiteY2" fmla="*/ 214274 h 1143216"/>
                  <a:gd name="connsiteX3" fmla="*/ 1087399 w 1109190"/>
                  <a:gd name="connsiteY3" fmla="*/ 214351 h 1143216"/>
                  <a:gd name="connsiteX4" fmla="*/ 1109159 w 1109190"/>
                  <a:gd name="connsiteY4" fmla="*/ 427153 h 1143216"/>
                  <a:gd name="connsiteX5" fmla="*/ 726610 w 1109190"/>
                  <a:gd name="connsiteY5" fmla="*/ 430483 h 1143216"/>
                  <a:gd name="connsiteX6" fmla="*/ 731489 w 1109190"/>
                  <a:gd name="connsiteY6" fmla="*/ 1070285 h 1143216"/>
                  <a:gd name="connsiteX7" fmla="*/ 1093749 w 1109190"/>
                  <a:gd name="connsiteY7" fmla="*/ 1086237 h 1143216"/>
                  <a:gd name="connsiteX8" fmla="*/ 369771 w 1109190"/>
                  <a:gd name="connsiteY8" fmla="*/ 649094 h 1143216"/>
                  <a:gd name="connsiteX9" fmla="*/ 20908 w 1109190"/>
                  <a:gd name="connsiteY9" fmla="*/ 642666 h 1143216"/>
                  <a:gd name="connsiteX10" fmla="*/ 0 w 1109190"/>
                  <a:gd name="connsiteY10" fmla="*/ 431413 h 1143216"/>
                  <a:gd name="connsiteX11" fmla="*/ 371552 w 1109190"/>
                  <a:gd name="connsiteY11" fmla="*/ 440241 h 1143216"/>
                  <a:gd name="connsiteX12" fmla="*/ 379606 w 1109190"/>
                  <a:gd name="connsiteY12" fmla="*/ 220778 h 1143216"/>
                  <a:gd name="connsiteX13" fmla="*/ 16107 w 1109190"/>
                  <a:gd name="connsiteY13" fmla="*/ 218688 h 1143216"/>
                  <a:gd name="connsiteX14" fmla="*/ 17656 w 1109190"/>
                  <a:gd name="connsiteY14" fmla="*/ 0 h 1143216"/>
                  <a:gd name="connsiteX0" fmla="*/ 17656 w 1109190"/>
                  <a:gd name="connsiteY0" fmla="*/ 0 h 1143216"/>
                  <a:gd name="connsiteX1" fmla="*/ 728856 w 1109190"/>
                  <a:gd name="connsiteY1" fmla="*/ 9525 h 1143216"/>
                  <a:gd name="connsiteX2" fmla="*/ 735671 w 1109190"/>
                  <a:gd name="connsiteY2" fmla="*/ 214274 h 1143216"/>
                  <a:gd name="connsiteX3" fmla="*/ 1087399 w 1109190"/>
                  <a:gd name="connsiteY3" fmla="*/ 214351 h 1143216"/>
                  <a:gd name="connsiteX4" fmla="*/ 1109159 w 1109190"/>
                  <a:gd name="connsiteY4" fmla="*/ 427153 h 1143216"/>
                  <a:gd name="connsiteX5" fmla="*/ 726610 w 1109190"/>
                  <a:gd name="connsiteY5" fmla="*/ 430483 h 1143216"/>
                  <a:gd name="connsiteX6" fmla="*/ 731489 w 1109190"/>
                  <a:gd name="connsiteY6" fmla="*/ 1070285 h 1143216"/>
                  <a:gd name="connsiteX7" fmla="*/ 1093749 w 1109190"/>
                  <a:gd name="connsiteY7" fmla="*/ 1086237 h 1143216"/>
                  <a:gd name="connsiteX8" fmla="*/ 369771 w 1109190"/>
                  <a:gd name="connsiteY8" fmla="*/ 649094 h 1143216"/>
                  <a:gd name="connsiteX9" fmla="*/ 20908 w 1109190"/>
                  <a:gd name="connsiteY9" fmla="*/ 642666 h 1143216"/>
                  <a:gd name="connsiteX10" fmla="*/ 0 w 1109190"/>
                  <a:gd name="connsiteY10" fmla="*/ 431413 h 1143216"/>
                  <a:gd name="connsiteX11" fmla="*/ 371552 w 1109190"/>
                  <a:gd name="connsiteY11" fmla="*/ 440241 h 1143216"/>
                  <a:gd name="connsiteX12" fmla="*/ 379606 w 1109190"/>
                  <a:gd name="connsiteY12" fmla="*/ 220778 h 1143216"/>
                  <a:gd name="connsiteX13" fmla="*/ 16107 w 1109190"/>
                  <a:gd name="connsiteY13" fmla="*/ 218688 h 1143216"/>
                  <a:gd name="connsiteX14" fmla="*/ 17656 w 1109190"/>
                  <a:gd name="connsiteY14" fmla="*/ 0 h 1143216"/>
                  <a:gd name="connsiteX0" fmla="*/ 17656 w 1156735"/>
                  <a:gd name="connsiteY0" fmla="*/ 0 h 1122793"/>
                  <a:gd name="connsiteX1" fmla="*/ 728856 w 1156735"/>
                  <a:gd name="connsiteY1" fmla="*/ 9525 h 1122793"/>
                  <a:gd name="connsiteX2" fmla="*/ 735671 w 1156735"/>
                  <a:gd name="connsiteY2" fmla="*/ 214274 h 1122793"/>
                  <a:gd name="connsiteX3" fmla="*/ 1087399 w 1156735"/>
                  <a:gd name="connsiteY3" fmla="*/ 214351 h 1122793"/>
                  <a:gd name="connsiteX4" fmla="*/ 1109159 w 1156735"/>
                  <a:gd name="connsiteY4" fmla="*/ 427153 h 1122793"/>
                  <a:gd name="connsiteX5" fmla="*/ 726610 w 1156735"/>
                  <a:gd name="connsiteY5" fmla="*/ 430483 h 1122793"/>
                  <a:gd name="connsiteX6" fmla="*/ 731489 w 1156735"/>
                  <a:gd name="connsiteY6" fmla="*/ 1070285 h 1122793"/>
                  <a:gd name="connsiteX7" fmla="*/ 1093749 w 1156735"/>
                  <a:gd name="connsiteY7" fmla="*/ 1086237 h 1122793"/>
                  <a:gd name="connsiteX8" fmla="*/ 1083486 w 1156735"/>
                  <a:gd name="connsiteY8" fmla="*/ 1083797 h 1122793"/>
                  <a:gd name="connsiteX9" fmla="*/ 369771 w 1156735"/>
                  <a:gd name="connsiteY9" fmla="*/ 649094 h 1122793"/>
                  <a:gd name="connsiteX10" fmla="*/ 20908 w 1156735"/>
                  <a:gd name="connsiteY10" fmla="*/ 642666 h 1122793"/>
                  <a:gd name="connsiteX11" fmla="*/ 0 w 1156735"/>
                  <a:gd name="connsiteY11" fmla="*/ 431413 h 1122793"/>
                  <a:gd name="connsiteX12" fmla="*/ 371552 w 1156735"/>
                  <a:gd name="connsiteY12" fmla="*/ 440241 h 1122793"/>
                  <a:gd name="connsiteX13" fmla="*/ 379606 w 1156735"/>
                  <a:gd name="connsiteY13" fmla="*/ 220778 h 1122793"/>
                  <a:gd name="connsiteX14" fmla="*/ 16107 w 1156735"/>
                  <a:gd name="connsiteY14" fmla="*/ 218688 h 1122793"/>
                  <a:gd name="connsiteX15" fmla="*/ 17656 w 1156735"/>
                  <a:gd name="connsiteY15" fmla="*/ 0 h 1122793"/>
                  <a:gd name="connsiteX0" fmla="*/ 17656 w 1158602"/>
                  <a:gd name="connsiteY0" fmla="*/ 0 h 1311644"/>
                  <a:gd name="connsiteX1" fmla="*/ 728856 w 1158602"/>
                  <a:gd name="connsiteY1" fmla="*/ 9525 h 1311644"/>
                  <a:gd name="connsiteX2" fmla="*/ 735671 w 1158602"/>
                  <a:gd name="connsiteY2" fmla="*/ 214274 h 1311644"/>
                  <a:gd name="connsiteX3" fmla="*/ 1087399 w 1158602"/>
                  <a:gd name="connsiteY3" fmla="*/ 214351 h 1311644"/>
                  <a:gd name="connsiteX4" fmla="*/ 1109159 w 1158602"/>
                  <a:gd name="connsiteY4" fmla="*/ 427153 h 1311644"/>
                  <a:gd name="connsiteX5" fmla="*/ 726610 w 1158602"/>
                  <a:gd name="connsiteY5" fmla="*/ 430483 h 1311644"/>
                  <a:gd name="connsiteX6" fmla="*/ 731489 w 1158602"/>
                  <a:gd name="connsiteY6" fmla="*/ 1070285 h 1311644"/>
                  <a:gd name="connsiteX7" fmla="*/ 1093749 w 1158602"/>
                  <a:gd name="connsiteY7" fmla="*/ 1086237 h 1311644"/>
                  <a:gd name="connsiteX8" fmla="*/ 1086661 w 1158602"/>
                  <a:gd name="connsiteY8" fmla="*/ 1299697 h 1311644"/>
                  <a:gd name="connsiteX9" fmla="*/ 369771 w 1158602"/>
                  <a:gd name="connsiteY9" fmla="*/ 649094 h 1311644"/>
                  <a:gd name="connsiteX10" fmla="*/ 20908 w 1158602"/>
                  <a:gd name="connsiteY10" fmla="*/ 642666 h 1311644"/>
                  <a:gd name="connsiteX11" fmla="*/ 0 w 1158602"/>
                  <a:gd name="connsiteY11" fmla="*/ 431413 h 1311644"/>
                  <a:gd name="connsiteX12" fmla="*/ 371552 w 1158602"/>
                  <a:gd name="connsiteY12" fmla="*/ 440241 h 1311644"/>
                  <a:gd name="connsiteX13" fmla="*/ 379606 w 1158602"/>
                  <a:gd name="connsiteY13" fmla="*/ 220778 h 1311644"/>
                  <a:gd name="connsiteX14" fmla="*/ 16107 w 1158602"/>
                  <a:gd name="connsiteY14" fmla="*/ 218688 h 1311644"/>
                  <a:gd name="connsiteX15" fmla="*/ 17656 w 1158602"/>
                  <a:gd name="connsiteY15" fmla="*/ 0 h 1311644"/>
                  <a:gd name="connsiteX0" fmla="*/ 17656 w 1141986"/>
                  <a:gd name="connsiteY0" fmla="*/ 0 h 1356807"/>
                  <a:gd name="connsiteX1" fmla="*/ 728856 w 1141986"/>
                  <a:gd name="connsiteY1" fmla="*/ 9525 h 1356807"/>
                  <a:gd name="connsiteX2" fmla="*/ 735671 w 1141986"/>
                  <a:gd name="connsiteY2" fmla="*/ 214274 h 1356807"/>
                  <a:gd name="connsiteX3" fmla="*/ 1087399 w 1141986"/>
                  <a:gd name="connsiteY3" fmla="*/ 214351 h 1356807"/>
                  <a:gd name="connsiteX4" fmla="*/ 1109159 w 1141986"/>
                  <a:gd name="connsiteY4" fmla="*/ 427153 h 1356807"/>
                  <a:gd name="connsiteX5" fmla="*/ 726610 w 1141986"/>
                  <a:gd name="connsiteY5" fmla="*/ 430483 h 1356807"/>
                  <a:gd name="connsiteX6" fmla="*/ 731489 w 1141986"/>
                  <a:gd name="connsiteY6" fmla="*/ 1070285 h 1356807"/>
                  <a:gd name="connsiteX7" fmla="*/ 1093749 w 1141986"/>
                  <a:gd name="connsiteY7" fmla="*/ 1086237 h 1356807"/>
                  <a:gd name="connsiteX8" fmla="*/ 1086661 w 1141986"/>
                  <a:gd name="connsiteY8" fmla="*/ 1299697 h 1356807"/>
                  <a:gd name="connsiteX9" fmla="*/ 1089835 w 1141986"/>
                  <a:gd name="connsiteY9" fmla="*/ 1299697 h 1356807"/>
                  <a:gd name="connsiteX10" fmla="*/ 369771 w 1141986"/>
                  <a:gd name="connsiteY10" fmla="*/ 649094 h 1356807"/>
                  <a:gd name="connsiteX11" fmla="*/ 20908 w 1141986"/>
                  <a:gd name="connsiteY11" fmla="*/ 642666 h 1356807"/>
                  <a:gd name="connsiteX12" fmla="*/ 0 w 1141986"/>
                  <a:gd name="connsiteY12" fmla="*/ 431413 h 1356807"/>
                  <a:gd name="connsiteX13" fmla="*/ 371552 w 1141986"/>
                  <a:gd name="connsiteY13" fmla="*/ 440241 h 1356807"/>
                  <a:gd name="connsiteX14" fmla="*/ 379606 w 1141986"/>
                  <a:gd name="connsiteY14" fmla="*/ 220778 h 1356807"/>
                  <a:gd name="connsiteX15" fmla="*/ 16107 w 1141986"/>
                  <a:gd name="connsiteY15" fmla="*/ 218688 h 1356807"/>
                  <a:gd name="connsiteX16" fmla="*/ 17656 w 1141986"/>
                  <a:gd name="connsiteY16" fmla="*/ 0 h 1356807"/>
                  <a:gd name="connsiteX0" fmla="*/ 17656 w 1118233"/>
                  <a:gd name="connsiteY0" fmla="*/ 0 h 1365465"/>
                  <a:gd name="connsiteX1" fmla="*/ 728856 w 1118233"/>
                  <a:gd name="connsiteY1" fmla="*/ 9525 h 1365465"/>
                  <a:gd name="connsiteX2" fmla="*/ 735671 w 1118233"/>
                  <a:gd name="connsiteY2" fmla="*/ 214274 h 1365465"/>
                  <a:gd name="connsiteX3" fmla="*/ 1087399 w 1118233"/>
                  <a:gd name="connsiteY3" fmla="*/ 214351 h 1365465"/>
                  <a:gd name="connsiteX4" fmla="*/ 1109159 w 1118233"/>
                  <a:gd name="connsiteY4" fmla="*/ 427153 h 1365465"/>
                  <a:gd name="connsiteX5" fmla="*/ 726610 w 1118233"/>
                  <a:gd name="connsiteY5" fmla="*/ 430483 h 1365465"/>
                  <a:gd name="connsiteX6" fmla="*/ 731489 w 1118233"/>
                  <a:gd name="connsiteY6" fmla="*/ 1070285 h 1365465"/>
                  <a:gd name="connsiteX7" fmla="*/ 1093749 w 1118233"/>
                  <a:gd name="connsiteY7" fmla="*/ 1086237 h 1365465"/>
                  <a:gd name="connsiteX8" fmla="*/ 1086661 w 1118233"/>
                  <a:gd name="connsiteY8" fmla="*/ 1299697 h 1365465"/>
                  <a:gd name="connsiteX9" fmla="*/ 740585 w 1118233"/>
                  <a:gd name="connsiteY9" fmla="*/ 1312397 h 1365465"/>
                  <a:gd name="connsiteX10" fmla="*/ 369771 w 1118233"/>
                  <a:gd name="connsiteY10" fmla="*/ 649094 h 1365465"/>
                  <a:gd name="connsiteX11" fmla="*/ 20908 w 1118233"/>
                  <a:gd name="connsiteY11" fmla="*/ 642666 h 1365465"/>
                  <a:gd name="connsiteX12" fmla="*/ 0 w 1118233"/>
                  <a:gd name="connsiteY12" fmla="*/ 431413 h 1365465"/>
                  <a:gd name="connsiteX13" fmla="*/ 371552 w 1118233"/>
                  <a:gd name="connsiteY13" fmla="*/ 440241 h 1365465"/>
                  <a:gd name="connsiteX14" fmla="*/ 379606 w 1118233"/>
                  <a:gd name="connsiteY14" fmla="*/ 220778 h 1365465"/>
                  <a:gd name="connsiteX15" fmla="*/ 16107 w 1118233"/>
                  <a:gd name="connsiteY15" fmla="*/ 218688 h 1365465"/>
                  <a:gd name="connsiteX16" fmla="*/ 17656 w 1118233"/>
                  <a:gd name="connsiteY16" fmla="*/ 0 h 1365465"/>
                  <a:gd name="connsiteX0" fmla="*/ 17656 w 1118233"/>
                  <a:gd name="connsiteY0" fmla="*/ 0 h 1345380"/>
                  <a:gd name="connsiteX1" fmla="*/ 728856 w 1118233"/>
                  <a:gd name="connsiteY1" fmla="*/ 9525 h 1345380"/>
                  <a:gd name="connsiteX2" fmla="*/ 735671 w 1118233"/>
                  <a:gd name="connsiteY2" fmla="*/ 214274 h 1345380"/>
                  <a:gd name="connsiteX3" fmla="*/ 1087399 w 1118233"/>
                  <a:gd name="connsiteY3" fmla="*/ 214351 h 1345380"/>
                  <a:gd name="connsiteX4" fmla="*/ 1109159 w 1118233"/>
                  <a:gd name="connsiteY4" fmla="*/ 427153 h 1345380"/>
                  <a:gd name="connsiteX5" fmla="*/ 726610 w 1118233"/>
                  <a:gd name="connsiteY5" fmla="*/ 430483 h 1345380"/>
                  <a:gd name="connsiteX6" fmla="*/ 731489 w 1118233"/>
                  <a:gd name="connsiteY6" fmla="*/ 1070285 h 1345380"/>
                  <a:gd name="connsiteX7" fmla="*/ 1093749 w 1118233"/>
                  <a:gd name="connsiteY7" fmla="*/ 1086237 h 1345380"/>
                  <a:gd name="connsiteX8" fmla="*/ 1086661 w 1118233"/>
                  <a:gd name="connsiteY8" fmla="*/ 1299697 h 1345380"/>
                  <a:gd name="connsiteX9" fmla="*/ 740585 w 1118233"/>
                  <a:gd name="connsiteY9" fmla="*/ 1312397 h 1345380"/>
                  <a:gd name="connsiteX10" fmla="*/ 731061 w 1118233"/>
                  <a:gd name="connsiteY10" fmla="*/ 1290172 h 1345380"/>
                  <a:gd name="connsiteX11" fmla="*/ 369771 w 1118233"/>
                  <a:gd name="connsiteY11" fmla="*/ 649094 h 1345380"/>
                  <a:gd name="connsiteX12" fmla="*/ 20908 w 1118233"/>
                  <a:gd name="connsiteY12" fmla="*/ 642666 h 1345380"/>
                  <a:gd name="connsiteX13" fmla="*/ 0 w 1118233"/>
                  <a:gd name="connsiteY13" fmla="*/ 431413 h 1345380"/>
                  <a:gd name="connsiteX14" fmla="*/ 371552 w 1118233"/>
                  <a:gd name="connsiteY14" fmla="*/ 440241 h 1345380"/>
                  <a:gd name="connsiteX15" fmla="*/ 379606 w 1118233"/>
                  <a:gd name="connsiteY15" fmla="*/ 220778 h 1345380"/>
                  <a:gd name="connsiteX16" fmla="*/ 16107 w 1118233"/>
                  <a:gd name="connsiteY16" fmla="*/ 218688 h 1345380"/>
                  <a:gd name="connsiteX17" fmla="*/ 17656 w 1118233"/>
                  <a:gd name="connsiteY17" fmla="*/ 0 h 1345380"/>
                  <a:gd name="connsiteX0" fmla="*/ 17656 w 1118233"/>
                  <a:gd name="connsiteY0" fmla="*/ 0 h 1542090"/>
                  <a:gd name="connsiteX1" fmla="*/ 728856 w 1118233"/>
                  <a:gd name="connsiteY1" fmla="*/ 9525 h 1542090"/>
                  <a:gd name="connsiteX2" fmla="*/ 735671 w 1118233"/>
                  <a:gd name="connsiteY2" fmla="*/ 214274 h 1542090"/>
                  <a:gd name="connsiteX3" fmla="*/ 1087399 w 1118233"/>
                  <a:gd name="connsiteY3" fmla="*/ 214351 h 1542090"/>
                  <a:gd name="connsiteX4" fmla="*/ 1109159 w 1118233"/>
                  <a:gd name="connsiteY4" fmla="*/ 427153 h 1542090"/>
                  <a:gd name="connsiteX5" fmla="*/ 726610 w 1118233"/>
                  <a:gd name="connsiteY5" fmla="*/ 430483 h 1542090"/>
                  <a:gd name="connsiteX6" fmla="*/ 731489 w 1118233"/>
                  <a:gd name="connsiteY6" fmla="*/ 1070285 h 1542090"/>
                  <a:gd name="connsiteX7" fmla="*/ 1093749 w 1118233"/>
                  <a:gd name="connsiteY7" fmla="*/ 1086237 h 1542090"/>
                  <a:gd name="connsiteX8" fmla="*/ 1086661 w 1118233"/>
                  <a:gd name="connsiteY8" fmla="*/ 1299697 h 1542090"/>
                  <a:gd name="connsiteX9" fmla="*/ 740585 w 1118233"/>
                  <a:gd name="connsiteY9" fmla="*/ 1312397 h 1542090"/>
                  <a:gd name="connsiteX10" fmla="*/ 740586 w 1118233"/>
                  <a:gd name="connsiteY10" fmla="*/ 1518772 h 1542090"/>
                  <a:gd name="connsiteX11" fmla="*/ 369771 w 1118233"/>
                  <a:gd name="connsiteY11" fmla="*/ 649094 h 1542090"/>
                  <a:gd name="connsiteX12" fmla="*/ 20908 w 1118233"/>
                  <a:gd name="connsiteY12" fmla="*/ 642666 h 1542090"/>
                  <a:gd name="connsiteX13" fmla="*/ 0 w 1118233"/>
                  <a:gd name="connsiteY13" fmla="*/ 431413 h 1542090"/>
                  <a:gd name="connsiteX14" fmla="*/ 371552 w 1118233"/>
                  <a:gd name="connsiteY14" fmla="*/ 440241 h 1542090"/>
                  <a:gd name="connsiteX15" fmla="*/ 379606 w 1118233"/>
                  <a:gd name="connsiteY15" fmla="*/ 220778 h 1542090"/>
                  <a:gd name="connsiteX16" fmla="*/ 16107 w 1118233"/>
                  <a:gd name="connsiteY16" fmla="*/ 218688 h 1542090"/>
                  <a:gd name="connsiteX17" fmla="*/ 17656 w 1118233"/>
                  <a:gd name="connsiteY17" fmla="*/ 0 h 1542090"/>
                  <a:gd name="connsiteX0" fmla="*/ 17656 w 1118233"/>
                  <a:gd name="connsiteY0" fmla="*/ 0 h 1586957"/>
                  <a:gd name="connsiteX1" fmla="*/ 728856 w 1118233"/>
                  <a:gd name="connsiteY1" fmla="*/ 9525 h 1586957"/>
                  <a:gd name="connsiteX2" fmla="*/ 735671 w 1118233"/>
                  <a:gd name="connsiteY2" fmla="*/ 214274 h 1586957"/>
                  <a:gd name="connsiteX3" fmla="*/ 1087399 w 1118233"/>
                  <a:gd name="connsiteY3" fmla="*/ 214351 h 1586957"/>
                  <a:gd name="connsiteX4" fmla="*/ 1109159 w 1118233"/>
                  <a:gd name="connsiteY4" fmla="*/ 427153 h 1586957"/>
                  <a:gd name="connsiteX5" fmla="*/ 726610 w 1118233"/>
                  <a:gd name="connsiteY5" fmla="*/ 430483 h 1586957"/>
                  <a:gd name="connsiteX6" fmla="*/ 731489 w 1118233"/>
                  <a:gd name="connsiteY6" fmla="*/ 1070285 h 1586957"/>
                  <a:gd name="connsiteX7" fmla="*/ 1093749 w 1118233"/>
                  <a:gd name="connsiteY7" fmla="*/ 1086237 h 1586957"/>
                  <a:gd name="connsiteX8" fmla="*/ 1086661 w 1118233"/>
                  <a:gd name="connsiteY8" fmla="*/ 1299697 h 1586957"/>
                  <a:gd name="connsiteX9" fmla="*/ 740585 w 1118233"/>
                  <a:gd name="connsiteY9" fmla="*/ 1312397 h 1586957"/>
                  <a:gd name="connsiteX10" fmla="*/ 740586 w 1118233"/>
                  <a:gd name="connsiteY10" fmla="*/ 1518772 h 1586957"/>
                  <a:gd name="connsiteX11" fmla="*/ 731061 w 1118233"/>
                  <a:gd name="connsiteY11" fmla="*/ 1512422 h 1586957"/>
                  <a:gd name="connsiteX12" fmla="*/ 369771 w 1118233"/>
                  <a:gd name="connsiteY12" fmla="*/ 649094 h 1586957"/>
                  <a:gd name="connsiteX13" fmla="*/ 20908 w 1118233"/>
                  <a:gd name="connsiteY13" fmla="*/ 642666 h 1586957"/>
                  <a:gd name="connsiteX14" fmla="*/ 0 w 1118233"/>
                  <a:gd name="connsiteY14" fmla="*/ 431413 h 1586957"/>
                  <a:gd name="connsiteX15" fmla="*/ 371552 w 1118233"/>
                  <a:gd name="connsiteY15" fmla="*/ 440241 h 1586957"/>
                  <a:gd name="connsiteX16" fmla="*/ 379606 w 1118233"/>
                  <a:gd name="connsiteY16" fmla="*/ 220778 h 1586957"/>
                  <a:gd name="connsiteX17" fmla="*/ 16107 w 1118233"/>
                  <a:gd name="connsiteY17" fmla="*/ 218688 h 1586957"/>
                  <a:gd name="connsiteX18" fmla="*/ 17656 w 1118233"/>
                  <a:gd name="connsiteY18" fmla="*/ 0 h 1586957"/>
                  <a:gd name="connsiteX0" fmla="*/ 17656 w 1118233"/>
                  <a:gd name="connsiteY0" fmla="*/ 0 h 1586957"/>
                  <a:gd name="connsiteX1" fmla="*/ 728856 w 1118233"/>
                  <a:gd name="connsiteY1" fmla="*/ 9525 h 1586957"/>
                  <a:gd name="connsiteX2" fmla="*/ 735671 w 1118233"/>
                  <a:gd name="connsiteY2" fmla="*/ 214274 h 1586957"/>
                  <a:gd name="connsiteX3" fmla="*/ 1087399 w 1118233"/>
                  <a:gd name="connsiteY3" fmla="*/ 214351 h 1586957"/>
                  <a:gd name="connsiteX4" fmla="*/ 1109159 w 1118233"/>
                  <a:gd name="connsiteY4" fmla="*/ 427153 h 1586957"/>
                  <a:gd name="connsiteX5" fmla="*/ 726610 w 1118233"/>
                  <a:gd name="connsiteY5" fmla="*/ 430483 h 1586957"/>
                  <a:gd name="connsiteX6" fmla="*/ 731489 w 1118233"/>
                  <a:gd name="connsiteY6" fmla="*/ 1070285 h 1586957"/>
                  <a:gd name="connsiteX7" fmla="*/ 1093749 w 1118233"/>
                  <a:gd name="connsiteY7" fmla="*/ 1086237 h 1586957"/>
                  <a:gd name="connsiteX8" fmla="*/ 1086661 w 1118233"/>
                  <a:gd name="connsiteY8" fmla="*/ 1299697 h 1586957"/>
                  <a:gd name="connsiteX9" fmla="*/ 740585 w 1118233"/>
                  <a:gd name="connsiteY9" fmla="*/ 1312397 h 1586957"/>
                  <a:gd name="connsiteX10" fmla="*/ 740586 w 1118233"/>
                  <a:gd name="connsiteY10" fmla="*/ 1518772 h 1586957"/>
                  <a:gd name="connsiteX11" fmla="*/ 16686 w 1118233"/>
                  <a:gd name="connsiteY11" fmla="*/ 1512422 h 1586957"/>
                  <a:gd name="connsiteX12" fmla="*/ 369771 w 1118233"/>
                  <a:gd name="connsiteY12" fmla="*/ 649094 h 1586957"/>
                  <a:gd name="connsiteX13" fmla="*/ 20908 w 1118233"/>
                  <a:gd name="connsiteY13" fmla="*/ 642666 h 1586957"/>
                  <a:gd name="connsiteX14" fmla="*/ 0 w 1118233"/>
                  <a:gd name="connsiteY14" fmla="*/ 431413 h 1586957"/>
                  <a:gd name="connsiteX15" fmla="*/ 371552 w 1118233"/>
                  <a:gd name="connsiteY15" fmla="*/ 440241 h 1586957"/>
                  <a:gd name="connsiteX16" fmla="*/ 379606 w 1118233"/>
                  <a:gd name="connsiteY16" fmla="*/ 220778 h 1586957"/>
                  <a:gd name="connsiteX17" fmla="*/ 16107 w 1118233"/>
                  <a:gd name="connsiteY17" fmla="*/ 218688 h 1586957"/>
                  <a:gd name="connsiteX18" fmla="*/ 17656 w 1118233"/>
                  <a:gd name="connsiteY18" fmla="*/ 0 h 1586957"/>
                  <a:gd name="connsiteX0" fmla="*/ 66000 w 1166577"/>
                  <a:gd name="connsiteY0" fmla="*/ 0 h 1573671"/>
                  <a:gd name="connsiteX1" fmla="*/ 777200 w 1166577"/>
                  <a:gd name="connsiteY1" fmla="*/ 9525 h 1573671"/>
                  <a:gd name="connsiteX2" fmla="*/ 784015 w 1166577"/>
                  <a:gd name="connsiteY2" fmla="*/ 214274 h 1573671"/>
                  <a:gd name="connsiteX3" fmla="*/ 1135743 w 1166577"/>
                  <a:gd name="connsiteY3" fmla="*/ 214351 h 1573671"/>
                  <a:gd name="connsiteX4" fmla="*/ 1157503 w 1166577"/>
                  <a:gd name="connsiteY4" fmla="*/ 427153 h 1573671"/>
                  <a:gd name="connsiteX5" fmla="*/ 774954 w 1166577"/>
                  <a:gd name="connsiteY5" fmla="*/ 430483 h 1573671"/>
                  <a:gd name="connsiteX6" fmla="*/ 779833 w 1166577"/>
                  <a:gd name="connsiteY6" fmla="*/ 1070285 h 1573671"/>
                  <a:gd name="connsiteX7" fmla="*/ 1142093 w 1166577"/>
                  <a:gd name="connsiteY7" fmla="*/ 1086237 h 1573671"/>
                  <a:gd name="connsiteX8" fmla="*/ 1135005 w 1166577"/>
                  <a:gd name="connsiteY8" fmla="*/ 1299697 h 1573671"/>
                  <a:gd name="connsiteX9" fmla="*/ 788929 w 1166577"/>
                  <a:gd name="connsiteY9" fmla="*/ 1312397 h 1573671"/>
                  <a:gd name="connsiteX10" fmla="*/ 788930 w 1166577"/>
                  <a:gd name="connsiteY10" fmla="*/ 1518772 h 1573671"/>
                  <a:gd name="connsiteX11" fmla="*/ 65030 w 1166577"/>
                  <a:gd name="connsiteY11" fmla="*/ 1512422 h 1573671"/>
                  <a:gd name="connsiteX12" fmla="*/ 74555 w 1166577"/>
                  <a:gd name="connsiteY12" fmla="*/ 1509247 h 1573671"/>
                  <a:gd name="connsiteX13" fmla="*/ 418115 w 1166577"/>
                  <a:gd name="connsiteY13" fmla="*/ 649094 h 1573671"/>
                  <a:gd name="connsiteX14" fmla="*/ 69252 w 1166577"/>
                  <a:gd name="connsiteY14" fmla="*/ 642666 h 1573671"/>
                  <a:gd name="connsiteX15" fmla="*/ 48344 w 1166577"/>
                  <a:gd name="connsiteY15" fmla="*/ 431413 h 1573671"/>
                  <a:gd name="connsiteX16" fmla="*/ 419896 w 1166577"/>
                  <a:gd name="connsiteY16" fmla="*/ 440241 h 1573671"/>
                  <a:gd name="connsiteX17" fmla="*/ 427950 w 1166577"/>
                  <a:gd name="connsiteY17" fmla="*/ 220778 h 1573671"/>
                  <a:gd name="connsiteX18" fmla="*/ 64451 w 1166577"/>
                  <a:gd name="connsiteY18" fmla="*/ 218688 h 1573671"/>
                  <a:gd name="connsiteX19" fmla="*/ 66000 w 1166577"/>
                  <a:gd name="connsiteY19" fmla="*/ 0 h 1573671"/>
                  <a:gd name="connsiteX0" fmla="*/ 72005 w 1172582"/>
                  <a:gd name="connsiteY0" fmla="*/ 0 h 1532402"/>
                  <a:gd name="connsiteX1" fmla="*/ 783205 w 1172582"/>
                  <a:gd name="connsiteY1" fmla="*/ 9525 h 1532402"/>
                  <a:gd name="connsiteX2" fmla="*/ 790020 w 1172582"/>
                  <a:gd name="connsiteY2" fmla="*/ 214274 h 1532402"/>
                  <a:gd name="connsiteX3" fmla="*/ 1141748 w 1172582"/>
                  <a:gd name="connsiteY3" fmla="*/ 214351 h 1532402"/>
                  <a:gd name="connsiteX4" fmla="*/ 1163508 w 1172582"/>
                  <a:gd name="connsiteY4" fmla="*/ 427153 h 1532402"/>
                  <a:gd name="connsiteX5" fmla="*/ 780959 w 1172582"/>
                  <a:gd name="connsiteY5" fmla="*/ 430483 h 1532402"/>
                  <a:gd name="connsiteX6" fmla="*/ 785838 w 1172582"/>
                  <a:gd name="connsiteY6" fmla="*/ 1070285 h 1532402"/>
                  <a:gd name="connsiteX7" fmla="*/ 1148098 w 1172582"/>
                  <a:gd name="connsiteY7" fmla="*/ 1086237 h 1532402"/>
                  <a:gd name="connsiteX8" fmla="*/ 1141010 w 1172582"/>
                  <a:gd name="connsiteY8" fmla="*/ 1299697 h 1532402"/>
                  <a:gd name="connsiteX9" fmla="*/ 794934 w 1172582"/>
                  <a:gd name="connsiteY9" fmla="*/ 1312397 h 1532402"/>
                  <a:gd name="connsiteX10" fmla="*/ 794935 w 1172582"/>
                  <a:gd name="connsiteY10" fmla="*/ 1518772 h 1532402"/>
                  <a:gd name="connsiteX11" fmla="*/ 71035 w 1172582"/>
                  <a:gd name="connsiteY11" fmla="*/ 1512422 h 1532402"/>
                  <a:gd name="connsiteX12" fmla="*/ 64685 w 1172582"/>
                  <a:gd name="connsiteY12" fmla="*/ 1306047 h 1532402"/>
                  <a:gd name="connsiteX13" fmla="*/ 424120 w 1172582"/>
                  <a:gd name="connsiteY13" fmla="*/ 649094 h 1532402"/>
                  <a:gd name="connsiteX14" fmla="*/ 75257 w 1172582"/>
                  <a:gd name="connsiteY14" fmla="*/ 642666 h 1532402"/>
                  <a:gd name="connsiteX15" fmla="*/ 54349 w 1172582"/>
                  <a:gd name="connsiteY15" fmla="*/ 431413 h 1532402"/>
                  <a:gd name="connsiteX16" fmla="*/ 425901 w 1172582"/>
                  <a:gd name="connsiteY16" fmla="*/ 440241 h 1532402"/>
                  <a:gd name="connsiteX17" fmla="*/ 433955 w 1172582"/>
                  <a:gd name="connsiteY17" fmla="*/ 220778 h 1532402"/>
                  <a:gd name="connsiteX18" fmla="*/ 70456 w 1172582"/>
                  <a:gd name="connsiteY18" fmla="*/ 218688 h 1532402"/>
                  <a:gd name="connsiteX19" fmla="*/ 72005 w 1172582"/>
                  <a:gd name="connsiteY19"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54615 w 1156162"/>
                  <a:gd name="connsiteY13" fmla="*/ 1302872 h 1532402"/>
                  <a:gd name="connsiteX14" fmla="*/ 407700 w 1156162"/>
                  <a:gd name="connsiteY14" fmla="*/ 649094 h 1532402"/>
                  <a:gd name="connsiteX15" fmla="*/ 58837 w 1156162"/>
                  <a:gd name="connsiteY15" fmla="*/ 642666 h 1532402"/>
                  <a:gd name="connsiteX16" fmla="*/ 37929 w 1156162"/>
                  <a:gd name="connsiteY16" fmla="*/ 431413 h 1532402"/>
                  <a:gd name="connsiteX17" fmla="*/ 409481 w 1156162"/>
                  <a:gd name="connsiteY17" fmla="*/ 440241 h 1532402"/>
                  <a:gd name="connsiteX18" fmla="*/ 417535 w 1156162"/>
                  <a:gd name="connsiteY18" fmla="*/ 220778 h 1532402"/>
                  <a:gd name="connsiteX19" fmla="*/ 54036 w 1156162"/>
                  <a:gd name="connsiteY19" fmla="*/ 218688 h 1532402"/>
                  <a:gd name="connsiteX20" fmla="*/ 55585 w 1156162"/>
                  <a:gd name="connsiteY20"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07700 w 1156162"/>
                  <a:gd name="connsiteY14" fmla="*/ 649094 h 1532402"/>
                  <a:gd name="connsiteX15" fmla="*/ 58837 w 1156162"/>
                  <a:gd name="connsiteY15" fmla="*/ 642666 h 1532402"/>
                  <a:gd name="connsiteX16" fmla="*/ 37929 w 1156162"/>
                  <a:gd name="connsiteY16" fmla="*/ 431413 h 1532402"/>
                  <a:gd name="connsiteX17" fmla="*/ 409481 w 1156162"/>
                  <a:gd name="connsiteY17" fmla="*/ 440241 h 1532402"/>
                  <a:gd name="connsiteX18" fmla="*/ 417535 w 1156162"/>
                  <a:gd name="connsiteY18" fmla="*/ 220778 h 1532402"/>
                  <a:gd name="connsiteX19" fmla="*/ 54036 w 1156162"/>
                  <a:gd name="connsiteY19" fmla="*/ 218688 h 1532402"/>
                  <a:gd name="connsiteX20" fmla="*/ 55585 w 1156162"/>
                  <a:gd name="connsiteY20"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13390 w 1156162"/>
                  <a:gd name="connsiteY14" fmla="*/ 1299697 h 1532402"/>
                  <a:gd name="connsiteX15" fmla="*/ 407700 w 1156162"/>
                  <a:gd name="connsiteY15" fmla="*/ 649094 h 1532402"/>
                  <a:gd name="connsiteX16" fmla="*/ 58837 w 1156162"/>
                  <a:gd name="connsiteY16" fmla="*/ 642666 h 1532402"/>
                  <a:gd name="connsiteX17" fmla="*/ 37929 w 1156162"/>
                  <a:gd name="connsiteY17" fmla="*/ 431413 h 1532402"/>
                  <a:gd name="connsiteX18" fmla="*/ 409481 w 1156162"/>
                  <a:gd name="connsiteY18" fmla="*/ 440241 h 1532402"/>
                  <a:gd name="connsiteX19" fmla="*/ 417535 w 1156162"/>
                  <a:gd name="connsiteY19" fmla="*/ 220778 h 1532402"/>
                  <a:gd name="connsiteX20" fmla="*/ 54036 w 1156162"/>
                  <a:gd name="connsiteY20" fmla="*/ 218688 h 1532402"/>
                  <a:gd name="connsiteX21" fmla="*/ 55585 w 1156162"/>
                  <a:gd name="connsiteY21"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07700 w 1156162"/>
                  <a:gd name="connsiteY15" fmla="*/ 649094 h 1532402"/>
                  <a:gd name="connsiteX16" fmla="*/ 58837 w 1156162"/>
                  <a:gd name="connsiteY16" fmla="*/ 642666 h 1532402"/>
                  <a:gd name="connsiteX17" fmla="*/ 37929 w 1156162"/>
                  <a:gd name="connsiteY17" fmla="*/ 431413 h 1532402"/>
                  <a:gd name="connsiteX18" fmla="*/ 409481 w 1156162"/>
                  <a:gd name="connsiteY18" fmla="*/ 440241 h 1532402"/>
                  <a:gd name="connsiteX19" fmla="*/ 417535 w 1156162"/>
                  <a:gd name="connsiteY19" fmla="*/ 220778 h 1532402"/>
                  <a:gd name="connsiteX20" fmla="*/ 54036 w 1156162"/>
                  <a:gd name="connsiteY20" fmla="*/ 218688 h 1532402"/>
                  <a:gd name="connsiteX21" fmla="*/ 55585 w 1156162"/>
                  <a:gd name="connsiteY21"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16565 w 1156162"/>
                  <a:gd name="connsiteY15" fmla="*/ 1090147 h 1532402"/>
                  <a:gd name="connsiteX16" fmla="*/ 407700 w 1156162"/>
                  <a:gd name="connsiteY16" fmla="*/ 649094 h 1532402"/>
                  <a:gd name="connsiteX17" fmla="*/ 58837 w 1156162"/>
                  <a:gd name="connsiteY17" fmla="*/ 642666 h 1532402"/>
                  <a:gd name="connsiteX18" fmla="*/ 37929 w 1156162"/>
                  <a:gd name="connsiteY18" fmla="*/ 431413 h 1532402"/>
                  <a:gd name="connsiteX19" fmla="*/ 409481 w 1156162"/>
                  <a:gd name="connsiteY19" fmla="*/ 440241 h 1532402"/>
                  <a:gd name="connsiteX20" fmla="*/ 417535 w 1156162"/>
                  <a:gd name="connsiteY20" fmla="*/ 220778 h 1532402"/>
                  <a:gd name="connsiteX21" fmla="*/ 54036 w 1156162"/>
                  <a:gd name="connsiteY21" fmla="*/ 218688 h 1532402"/>
                  <a:gd name="connsiteX22" fmla="*/ 55585 w 1156162"/>
                  <a:gd name="connsiteY22"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70490 w 1156162"/>
                  <a:gd name="connsiteY15" fmla="*/ 1090147 h 1532402"/>
                  <a:gd name="connsiteX16" fmla="*/ 407700 w 1156162"/>
                  <a:gd name="connsiteY16" fmla="*/ 649094 h 1532402"/>
                  <a:gd name="connsiteX17" fmla="*/ 58837 w 1156162"/>
                  <a:gd name="connsiteY17" fmla="*/ 642666 h 1532402"/>
                  <a:gd name="connsiteX18" fmla="*/ 37929 w 1156162"/>
                  <a:gd name="connsiteY18" fmla="*/ 431413 h 1532402"/>
                  <a:gd name="connsiteX19" fmla="*/ 409481 w 1156162"/>
                  <a:gd name="connsiteY19" fmla="*/ 440241 h 1532402"/>
                  <a:gd name="connsiteX20" fmla="*/ 417535 w 1156162"/>
                  <a:gd name="connsiteY20" fmla="*/ 220778 h 1532402"/>
                  <a:gd name="connsiteX21" fmla="*/ 54036 w 1156162"/>
                  <a:gd name="connsiteY21" fmla="*/ 218688 h 1532402"/>
                  <a:gd name="connsiteX22" fmla="*/ 55585 w 1156162"/>
                  <a:gd name="connsiteY22"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407700 w 1156162"/>
                  <a:gd name="connsiteY16" fmla="*/ 649094 h 1532402"/>
                  <a:gd name="connsiteX17" fmla="*/ 58837 w 1156162"/>
                  <a:gd name="connsiteY17" fmla="*/ 642666 h 1532402"/>
                  <a:gd name="connsiteX18" fmla="*/ 37929 w 1156162"/>
                  <a:gd name="connsiteY18" fmla="*/ 431413 h 1532402"/>
                  <a:gd name="connsiteX19" fmla="*/ 409481 w 1156162"/>
                  <a:gd name="connsiteY19" fmla="*/ 440241 h 1532402"/>
                  <a:gd name="connsiteX20" fmla="*/ 417535 w 1156162"/>
                  <a:gd name="connsiteY20" fmla="*/ 220778 h 1532402"/>
                  <a:gd name="connsiteX21" fmla="*/ 54036 w 1156162"/>
                  <a:gd name="connsiteY21" fmla="*/ 218688 h 1532402"/>
                  <a:gd name="connsiteX22" fmla="*/ 55585 w 1156162"/>
                  <a:gd name="connsiteY22"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51440 w 1156162"/>
                  <a:gd name="connsiteY16" fmla="*/ 1067922 h 1532402"/>
                  <a:gd name="connsiteX17" fmla="*/ 407700 w 1156162"/>
                  <a:gd name="connsiteY17" fmla="*/ 649094 h 1532402"/>
                  <a:gd name="connsiteX18" fmla="*/ 58837 w 1156162"/>
                  <a:gd name="connsiteY18" fmla="*/ 642666 h 1532402"/>
                  <a:gd name="connsiteX19" fmla="*/ 37929 w 1156162"/>
                  <a:gd name="connsiteY19" fmla="*/ 431413 h 1532402"/>
                  <a:gd name="connsiteX20" fmla="*/ 409481 w 1156162"/>
                  <a:gd name="connsiteY20" fmla="*/ 440241 h 1532402"/>
                  <a:gd name="connsiteX21" fmla="*/ 417535 w 1156162"/>
                  <a:gd name="connsiteY21" fmla="*/ 220778 h 1532402"/>
                  <a:gd name="connsiteX22" fmla="*/ 54036 w 1156162"/>
                  <a:gd name="connsiteY22" fmla="*/ 218688 h 1532402"/>
                  <a:gd name="connsiteX23" fmla="*/ 55585 w 1156162"/>
                  <a:gd name="connsiteY23" fmla="*/ 0 h 1532402"/>
                  <a:gd name="connsiteX0" fmla="*/ 57987 w 1158564"/>
                  <a:gd name="connsiteY0" fmla="*/ 0 h 1532402"/>
                  <a:gd name="connsiteX1" fmla="*/ 769187 w 1158564"/>
                  <a:gd name="connsiteY1" fmla="*/ 9525 h 1532402"/>
                  <a:gd name="connsiteX2" fmla="*/ 776002 w 1158564"/>
                  <a:gd name="connsiteY2" fmla="*/ 214274 h 1532402"/>
                  <a:gd name="connsiteX3" fmla="*/ 1127730 w 1158564"/>
                  <a:gd name="connsiteY3" fmla="*/ 214351 h 1532402"/>
                  <a:gd name="connsiteX4" fmla="*/ 1149490 w 1158564"/>
                  <a:gd name="connsiteY4" fmla="*/ 427153 h 1532402"/>
                  <a:gd name="connsiteX5" fmla="*/ 766941 w 1158564"/>
                  <a:gd name="connsiteY5" fmla="*/ 430483 h 1532402"/>
                  <a:gd name="connsiteX6" fmla="*/ 771820 w 1158564"/>
                  <a:gd name="connsiteY6" fmla="*/ 1070285 h 1532402"/>
                  <a:gd name="connsiteX7" fmla="*/ 1134080 w 1158564"/>
                  <a:gd name="connsiteY7" fmla="*/ 1086237 h 1532402"/>
                  <a:gd name="connsiteX8" fmla="*/ 1126992 w 1158564"/>
                  <a:gd name="connsiteY8" fmla="*/ 1299697 h 1532402"/>
                  <a:gd name="connsiteX9" fmla="*/ 780916 w 1158564"/>
                  <a:gd name="connsiteY9" fmla="*/ 1312397 h 1532402"/>
                  <a:gd name="connsiteX10" fmla="*/ 780917 w 1158564"/>
                  <a:gd name="connsiteY10" fmla="*/ 1518772 h 1532402"/>
                  <a:gd name="connsiteX11" fmla="*/ 57017 w 1158564"/>
                  <a:gd name="connsiteY11" fmla="*/ 1512422 h 1532402"/>
                  <a:gd name="connsiteX12" fmla="*/ 50667 w 1158564"/>
                  <a:gd name="connsiteY12" fmla="*/ 1306047 h 1532402"/>
                  <a:gd name="connsiteX13" fmla="*/ 403092 w 1158564"/>
                  <a:gd name="connsiteY13" fmla="*/ 1293347 h 1532402"/>
                  <a:gd name="connsiteX14" fmla="*/ 425317 w 1158564"/>
                  <a:gd name="connsiteY14" fmla="*/ 1083797 h 1532402"/>
                  <a:gd name="connsiteX15" fmla="*/ 50667 w 1158564"/>
                  <a:gd name="connsiteY15" fmla="*/ 1064747 h 1532402"/>
                  <a:gd name="connsiteX16" fmla="*/ 41142 w 1158564"/>
                  <a:gd name="connsiteY16" fmla="*/ 871072 h 1532402"/>
                  <a:gd name="connsiteX17" fmla="*/ 410102 w 1158564"/>
                  <a:gd name="connsiteY17" fmla="*/ 649094 h 1532402"/>
                  <a:gd name="connsiteX18" fmla="*/ 61239 w 1158564"/>
                  <a:gd name="connsiteY18" fmla="*/ 642666 h 1532402"/>
                  <a:gd name="connsiteX19" fmla="*/ 40331 w 1158564"/>
                  <a:gd name="connsiteY19" fmla="*/ 431413 h 1532402"/>
                  <a:gd name="connsiteX20" fmla="*/ 411883 w 1158564"/>
                  <a:gd name="connsiteY20" fmla="*/ 440241 h 1532402"/>
                  <a:gd name="connsiteX21" fmla="*/ 419937 w 1158564"/>
                  <a:gd name="connsiteY21" fmla="*/ 220778 h 1532402"/>
                  <a:gd name="connsiteX22" fmla="*/ 56438 w 1158564"/>
                  <a:gd name="connsiteY22" fmla="*/ 218688 h 1532402"/>
                  <a:gd name="connsiteX23" fmla="*/ 57987 w 1158564"/>
                  <a:gd name="connsiteY23"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5090 w 1156162"/>
                  <a:gd name="connsiteY17" fmla="*/ 87424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334015 w 1156162"/>
                  <a:gd name="connsiteY17" fmla="*/ 87424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00690 w 1156162"/>
                  <a:gd name="connsiteY13" fmla="*/ 1293347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19740 w 1156162"/>
                  <a:gd name="connsiteY13" fmla="*/ 1296522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19740 w 1156162"/>
                  <a:gd name="connsiteY13" fmla="*/ 1296522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19740 w 1156162"/>
                  <a:gd name="connsiteY13" fmla="*/ 1296522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5585 w 1156162"/>
                  <a:gd name="connsiteY0" fmla="*/ 0 h 1532402"/>
                  <a:gd name="connsiteX1" fmla="*/ 766785 w 1156162"/>
                  <a:gd name="connsiteY1" fmla="*/ 9525 h 1532402"/>
                  <a:gd name="connsiteX2" fmla="*/ 773600 w 1156162"/>
                  <a:gd name="connsiteY2" fmla="*/ 214274 h 1532402"/>
                  <a:gd name="connsiteX3" fmla="*/ 1125328 w 1156162"/>
                  <a:gd name="connsiteY3" fmla="*/ 214351 h 1532402"/>
                  <a:gd name="connsiteX4" fmla="*/ 1147088 w 1156162"/>
                  <a:gd name="connsiteY4" fmla="*/ 427153 h 1532402"/>
                  <a:gd name="connsiteX5" fmla="*/ 764539 w 1156162"/>
                  <a:gd name="connsiteY5" fmla="*/ 430483 h 1532402"/>
                  <a:gd name="connsiteX6" fmla="*/ 769418 w 1156162"/>
                  <a:gd name="connsiteY6" fmla="*/ 1070285 h 1532402"/>
                  <a:gd name="connsiteX7" fmla="*/ 1131678 w 1156162"/>
                  <a:gd name="connsiteY7" fmla="*/ 1086237 h 1532402"/>
                  <a:gd name="connsiteX8" fmla="*/ 1124590 w 1156162"/>
                  <a:gd name="connsiteY8" fmla="*/ 1299697 h 1532402"/>
                  <a:gd name="connsiteX9" fmla="*/ 778514 w 1156162"/>
                  <a:gd name="connsiteY9" fmla="*/ 1312397 h 1532402"/>
                  <a:gd name="connsiteX10" fmla="*/ 778515 w 1156162"/>
                  <a:gd name="connsiteY10" fmla="*/ 1518772 h 1532402"/>
                  <a:gd name="connsiteX11" fmla="*/ 54615 w 1156162"/>
                  <a:gd name="connsiteY11" fmla="*/ 1512422 h 1532402"/>
                  <a:gd name="connsiteX12" fmla="*/ 48265 w 1156162"/>
                  <a:gd name="connsiteY12" fmla="*/ 1306047 h 1532402"/>
                  <a:gd name="connsiteX13" fmla="*/ 419740 w 1156162"/>
                  <a:gd name="connsiteY13" fmla="*/ 1296522 h 1532402"/>
                  <a:gd name="connsiteX14" fmla="*/ 422915 w 1156162"/>
                  <a:gd name="connsiteY14" fmla="*/ 1083797 h 1532402"/>
                  <a:gd name="connsiteX15" fmla="*/ 48265 w 1156162"/>
                  <a:gd name="connsiteY15" fmla="*/ 1064747 h 1532402"/>
                  <a:gd name="connsiteX16" fmla="*/ 38740 w 1156162"/>
                  <a:gd name="connsiteY16" fmla="*/ 871072 h 1532402"/>
                  <a:gd name="connsiteX17" fmla="*/ 429265 w 1156162"/>
                  <a:gd name="connsiteY17" fmla="*/ 855197 h 1532402"/>
                  <a:gd name="connsiteX18" fmla="*/ 407700 w 1156162"/>
                  <a:gd name="connsiteY18" fmla="*/ 649094 h 1532402"/>
                  <a:gd name="connsiteX19" fmla="*/ 58837 w 1156162"/>
                  <a:gd name="connsiteY19" fmla="*/ 642666 h 1532402"/>
                  <a:gd name="connsiteX20" fmla="*/ 37929 w 1156162"/>
                  <a:gd name="connsiteY20" fmla="*/ 431413 h 1532402"/>
                  <a:gd name="connsiteX21" fmla="*/ 409481 w 1156162"/>
                  <a:gd name="connsiteY21" fmla="*/ 440241 h 1532402"/>
                  <a:gd name="connsiteX22" fmla="*/ 417535 w 1156162"/>
                  <a:gd name="connsiteY22" fmla="*/ 220778 h 1532402"/>
                  <a:gd name="connsiteX23" fmla="*/ 54036 w 1156162"/>
                  <a:gd name="connsiteY23" fmla="*/ 218688 h 1532402"/>
                  <a:gd name="connsiteX24" fmla="*/ 55585 w 1156162"/>
                  <a:gd name="connsiteY24" fmla="*/ 0 h 1532402"/>
                  <a:gd name="connsiteX0" fmla="*/ 54125 w 1154702"/>
                  <a:gd name="connsiteY0" fmla="*/ 0 h 1532402"/>
                  <a:gd name="connsiteX1" fmla="*/ 765325 w 1154702"/>
                  <a:gd name="connsiteY1" fmla="*/ 9525 h 1532402"/>
                  <a:gd name="connsiteX2" fmla="*/ 772140 w 1154702"/>
                  <a:gd name="connsiteY2" fmla="*/ 214274 h 1532402"/>
                  <a:gd name="connsiteX3" fmla="*/ 1123868 w 1154702"/>
                  <a:gd name="connsiteY3" fmla="*/ 214351 h 1532402"/>
                  <a:gd name="connsiteX4" fmla="*/ 1145628 w 1154702"/>
                  <a:gd name="connsiteY4" fmla="*/ 427153 h 1532402"/>
                  <a:gd name="connsiteX5" fmla="*/ 763079 w 1154702"/>
                  <a:gd name="connsiteY5" fmla="*/ 430483 h 1532402"/>
                  <a:gd name="connsiteX6" fmla="*/ 767958 w 1154702"/>
                  <a:gd name="connsiteY6" fmla="*/ 1070285 h 1532402"/>
                  <a:gd name="connsiteX7" fmla="*/ 1130218 w 1154702"/>
                  <a:gd name="connsiteY7" fmla="*/ 1086237 h 1532402"/>
                  <a:gd name="connsiteX8" fmla="*/ 1123130 w 1154702"/>
                  <a:gd name="connsiteY8" fmla="*/ 1299697 h 1532402"/>
                  <a:gd name="connsiteX9" fmla="*/ 777054 w 1154702"/>
                  <a:gd name="connsiteY9" fmla="*/ 1312397 h 1532402"/>
                  <a:gd name="connsiteX10" fmla="*/ 777055 w 1154702"/>
                  <a:gd name="connsiteY10" fmla="*/ 1518772 h 1532402"/>
                  <a:gd name="connsiteX11" fmla="*/ 53155 w 1154702"/>
                  <a:gd name="connsiteY11" fmla="*/ 1512422 h 1532402"/>
                  <a:gd name="connsiteX12" fmla="*/ 46805 w 1154702"/>
                  <a:gd name="connsiteY12" fmla="*/ 1306047 h 1532402"/>
                  <a:gd name="connsiteX13" fmla="*/ 418280 w 1154702"/>
                  <a:gd name="connsiteY13" fmla="*/ 1296522 h 1532402"/>
                  <a:gd name="connsiteX14" fmla="*/ 421455 w 1154702"/>
                  <a:gd name="connsiteY14" fmla="*/ 1083797 h 1532402"/>
                  <a:gd name="connsiteX15" fmla="*/ 46805 w 1154702"/>
                  <a:gd name="connsiteY15" fmla="*/ 1064747 h 1532402"/>
                  <a:gd name="connsiteX16" fmla="*/ 37280 w 1154702"/>
                  <a:gd name="connsiteY16" fmla="*/ 871072 h 1532402"/>
                  <a:gd name="connsiteX17" fmla="*/ 427805 w 1154702"/>
                  <a:gd name="connsiteY17" fmla="*/ 855197 h 1532402"/>
                  <a:gd name="connsiteX18" fmla="*/ 406240 w 1154702"/>
                  <a:gd name="connsiteY18" fmla="*/ 649094 h 1532402"/>
                  <a:gd name="connsiteX19" fmla="*/ 57377 w 1154702"/>
                  <a:gd name="connsiteY19" fmla="*/ 642666 h 1532402"/>
                  <a:gd name="connsiteX20" fmla="*/ 36469 w 1154702"/>
                  <a:gd name="connsiteY20" fmla="*/ 431413 h 1532402"/>
                  <a:gd name="connsiteX21" fmla="*/ 408021 w 1154702"/>
                  <a:gd name="connsiteY21" fmla="*/ 440241 h 1532402"/>
                  <a:gd name="connsiteX22" fmla="*/ 416075 w 1154702"/>
                  <a:gd name="connsiteY22" fmla="*/ 220778 h 1532402"/>
                  <a:gd name="connsiteX23" fmla="*/ 52576 w 1154702"/>
                  <a:gd name="connsiteY23" fmla="*/ 218688 h 1532402"/>
                  <a:gd name="connsiteX24" fmla="*/ 54125 w 1154702"/>
                  <a:gd name="connsiteY24" fmla="*/ 0 h 1532402"/>
                  <a:gd name="connsiteX0" fmla="*/ 38466 w 1139043"/>
                  <a:gd name="connsiteY0" fmla="*/ 0 h 1533134"/>
                  <a:gd name="connsiteX1" fmla="*/ 749666 w 1139043"/>
                  <a:gd name="connsiteY1" fmla="*/ 9525 h 1533134"/>
                  <a:gd name="connsiteX2" fmla="*/ 756481 w 1139043"/>
                  <a:gd name="connsiteY2" fmla="*/ 214274 h 1533134"/>
                  <a:gd name="connsiteX3" fmla="*/ 1108209 w 1139043"/>
                  <a:gd name="connsiteY3" fmla="*/ 214351 h 1533134"/>
                  <a:gd name="connsiteX4" fmla="*/ 1129969 w 1139043"/>
                  <a:gd name="connsiteY4" fmla="*/ 427153 h 1533134"/>
                  <a:gd name="connsiteX5" fmla="*/ 747420 w 1139043"/>
                  <a:gd name="connsiteY5" fmla="*/ 430483 h 1533134"/>
                  <a:gd name="connsiteX6" fmla="*/ 752299 w 1139043"/>
                  <a:gd name="connsiteY6" fmla="*/ 1070285 h 1533134"/>
                  <a:gd name="connsiteX7" fmla="*/ 1114559 w 1139043"/>
                  <a:gd name="connsiteY7" fmla="*/ 1086237 h 1533134"/>
                  <a:gd name="connsiteX8" fmla="*/ 1107471 w 1139043"/>
                  <a:gd name="connsiteY8" fmla="*/ 1299697 h 1533134"/>
                  <a:gd name="connsiteX9" fmla="*/ 761395 w 1139043"/>
                  <a:gd name="connsiteY9" fmla="*/ 1312397 h 1533134"/>
                  <a:gd name="connsiteX10" fmla="*/ 761396 w 1139043"/>
                  <a:gd name="connsiteY10" fmla="*/ 1518772 h 1533134"/>
                  <a:gd name="connsiteX11" fmla="*/ 59721 w 1139043"/>
                  <a:gd name="connsiteY11" fmla="*/ 1515597 h 1533134"/>
                  <a:gd name="connsiteX12" fmla="*/ 31146 w 1139043"/>
                  <a:gd name="connsiteY12" fmla="*/ 1306047 h 1533134"/>
                  <a:gd name="connsiteX13" fmla="*/ 402621 w 1139043"/>
                  <a:gd name="connsiteY13" fmla="*/ 1296522 h 1533134"/>
                  <a:gd name="connsiteX14" fmla="*/ 405796 w 1139043"/>
                  <a:gd name="connsiteY14" fmla="*/ 1083797 h 1533134"/>
                  <a:gd name="connsiteX15" fmla="*/ 31146 w 1139043"/>
                  <a:gd name="connsiteY15" fmla="*/ 1064747 h 1533134"/>
                  <a:gd name="connsiteX16" fmla="*/ 21621 w 1139043"/>
                  <a:gd name="connsiteY16" fmla="*/ 871072 h 1533134"/>
                  <a:gd name="connsiteX17" fmla="*/ 412146 w 1139043"/>
                  <a:gd name="connsiteY17" fmla="*/ 855197 h 1533134"/>
                  <a:gd name="connsiteX18" fmla="*/ 390581 w 1139043"/>
                  <a:gd name="connsiteY18" fmla="*/ 649094 h 1533134"/>
                  <a:gd name="connsiteX19" fmla="*/ 41718 w 1139043"/>
                  <a:gd name="connsiteY19" fmla="*/ 642666 h 1533134"/>
                  <a:gd name="connsiteX20" fmla="*/ 20810 w 1139043"/>
                  <a:gd name="connsiteY20" fmla="*/ 431413 h 1533134"/>
                  <a:gd name="connsiteX21" fmla="*/ 392362 w 1139043"/>
                  <a:gd name="connsiteY21" fmla="*/ 440241 h 1533134"/>
                  <a:gd name="connsiteX22" fmla="*/ 400416 w 1139043"/>
                  <a:gd name="connsiteY22" fmla="*/ 220778 h 1533134"/>
                  <a:gd name="connsiteX23" fmla="*/ 36917 w 1139043"/>
                  <a:gd name="connsiteY23" fmla="*/ 218688 h 1533134"/>
                  <a:gd name="connsiteX24" fmla="*/ 38466 w 1139043"/>
                  <a:gd name="connsiteY24" fmla="*/ 0 h 1533134"/>
                  <a:gd name="connsiteX0" fmla="*/ 38466 w 1139043"/>
                  <a:gd name="connsiteY0" fmla="*/ 0 h 1533134"/>
                  <a:gd name="connsiteX1" fmla="*/ 749666 w 1139043"/>
                  <a:gd name="connsiteY1" fmla="*/ 9525 h 1533134"/>
                  <a:gd name="connsiteX2" fmla="*/ 756481 w 1139043"/>
                  <a:gd name="connsiteY2" fmla="*/ 214274 h 1533134"/>
                  <a:gd name="connsiteX3" fmla="*/ 1108209 w 1139043"/>
                  <a:gd name="connsiteY3" fmla="*/ 214351 h 1533134"/>
                  <a:gd name="connsiteX4" fmla="*/ 1129969 w 1139043"/>
                  <a:gd name="connsiteY4" fmla="*/ 427153 h 1533134"/>
                  <a:gd name="connsiteX5" fmla="*/ 747420 w 1139043"/>
                  <a:gd name="connsiteY5" fmla="*/ 430483 h 1533134"/>
                  <a:gd name="connsiteX6" fmla="*/ 752299 w 1139043"/>
                  <a:gd name="connsiteY6" fmla="*/ 1070285 h 1533134"/>
                  <a:gd name="connsiteX7" fmla="*/ 1114559 w 1139043"/>
                  <a:gd name="connsiteY7" fmla="*/ 1086237 h 1533134"/>
                  <a:gd name="connsiteX8" fmla="*/ 1107471 w 1139043"/>
                  <a:gd name="connsiteY8" fmla="*/ 1299697 h 1533134"/>
                  <a:gd name="connsiteX9" fmla="*/ 761395 w 1139043"/>
                  <a:gd name="connsiteY9" fmla="*/ 1312397 h 1533134"/>
                  <a:gd name="connsiteX10" fmla="*/ 761396 w 1139043"/>
                  <a:gd name="connsiteY10" fmla="*/ 1518772 h 1533134"/>
                  <a:gd name="connsiteX11" fmla="*/ 59721 w 1139043"/>
                  <a:gd name="connsiteY11" fmla="*/ 1515597 h 1533134"/>
                  <a:gd name="connsiteX12" fmla="*/ 31146 w 1139043"/>
                  <a:gd name="connsiteY12" fmla="*/ 1306047 h 1533134"/>
                  <a:gd name="connsiteX13" fmla="*/ 402621 w 1139043"/>
                  <a:gd name="connsiteY13" fmla="*/ 1296522 h 1533134"/>
                  <a:gd name="connsiteX14" fmla="*/ 405796 w 1139043"/>
                  <a:gd name="connsiteY14" fmla="*/ 1083797 h 1533134"/>
                  <a:gd name="connsiteX15" fmla="*/ 31146 w 1139043"/>
                  <a:gd name="connsiteY15" fmla="*/ 1064747 h 1533134"/>
                  <a:gd name="connsiteX16" fmla="*/ 21621 w 1139043"/>
                  <a:gd name="connsiteY16" fmla="*/ 871072 h 1533134"/>
                  <a:gd name="connsiteX17" fmla="*/ 412146 w 1139043"/>
                  <a:gd name="connsiteY17" fmla="*/ 855197 h 1533134"/>
                  <a:gd name="connsiteX18" fmla="*/ 390581 w 1139043"/>
                  <a:gd name="connsiteY18" fmla="*/ 649094 h 1533134"/>
                  <a:gd name="connsiteX19" fmla="*/ 41718 w 1139043"/>
                  <a:gd name="connsiteY19" fmla="*/ 642666 h 1533134"/>
                  <a:gd name="connsiteX20" fmla="*/ 20810 w 1139043"/>
                  <a:gd name="connsiteY20" fmla="*/ 431413 h 1533134"/>
                  <a:gd name="connsiteX21" fmla="*/ 392362 w 1139043"/>
                  <a:gd name="connsiteY21" fmla="*/ 440241 h 1533134"/>
                  <a:gd name="connsiteX22" fmla="*/ 400416 w 1139043"/>
                  <a:gd name="connsiteY22" fmla="*/ 220778 h 1533134"/>
                  <a:gd name="connsiteX23" fmla="*/ 36917 w 1139043"/>
                  <a:gd name="connsiteY23" fmla="*/ 218688 h 1533134"/>
                  <a:gd name="connsiteX24" fmla="*/ 38466 w 1139043"/>
                  <a:gd name="connsiteY24" fmla="*/ 0 h 1533134"/>
                  <a:gd name="connsiteX0" fmla="*/ 54124 w 1154701"/>
                  <a:gd name="connsiteY0" fmla="*/ 0 h 1533134"/>
                  <a:gd name="connsiteX1" fmla="*/ 765324 w 1154701"/>
                  <a:gd name="connsiteY1" fmla="*/ 9525 h 1533134"/>
                  <a:gd name="connsiteX2" fmla="*/ 772139 w 1154701"/>
                  <a:gd name="connsiteY2" fmla="*/ 214274 h 1533134"/>
                  <a:gd name="connsiteX3" fmla="*/ 1123867 w 1154701"/>
                  <a:gd name="connsiteY3" fmla="*/ 214351 h 1533134"/>
                  <a:gd name="connsiteX4" fmla="*/ 1145627 w 1154701"/>
                  <a:gd name="connsiteY4" fmla="*/ 427153 h 1533134"/>
                  <a:gd name="connsiteX5" fmla="*/ 763078 w 1154701"/>
                  <a:gd name="connsiteY5" fmla="*/ 430483 h 1533134"/>
                  <a:gd name="connsiteX6" fmla="*/ 767957 w 1154701"/>
                  <a:gd name="connsiteY6" fmla="*/ 1070285 h 1533134"/>
                  <a:gd name="connsiteX7" fmla="*/ 1130217 w 1154701"/>
                  <a:gd name="connsiteY7" fmla="*/ 1086237 h 1533134"/>
                  <a:gd name="connsiteX8" fmla="*/ 1123129 w 1154701"/>
                  <a:gd name="connsiteY8" fmla="*/ 1299697 h 1533134"/>
                  <a:gd name="connsiteX9" fmla="*/ 777053 w 1154701"/>
                  <a:gd name="connsiteY9" fmla="*/ 1312397 h 1533134"/>
                  <a:gd name="connsiteX10" fmla="*/ 777054 w 1154701"/>
                  <a:gd name="connsiteY10" fmla="*/ 1518772 h 1533134"/>
                  <a:gd name="connsiteX11" fmla="*/ 53154 w 1154701"/>
                  <a:gd name="connsiteY11" fmla="*/ 1515597 h 1533134"/>
                  <a:gd name="connsiteX12" fmla="*/ 46804 w 1154701"/>
                  <a:gd name="connsiteY12" fmla="*/ 1306047 h 1533134"/>
                  <a:gd name="connsiteX13" fmla="*/ 418279 w 1154701"/>
                  <a:gd name="connsiteY13" fmla="*/ 1296522 h 1533134"/>
                  <a:gd name="connsiteX14" fmla="*/ 421454 w 1154701"/>
                  <a:gd name="connsiteY14" fmla="*/ 1083797 h 1533134"/>
                  <a:gd name="connsiteX15" fmla="*/ 46804 w 1154701"/>
                  <a:gd name="connsiteY15" fmla="*/ 1064747 h 1533134"/>
                  <a:gd name="connsiteX16" fmla="*/ 37279 w 1154701"/>
                  <a:gd name="connsiteY16" fmla="*/ 871072 h 1533134"/>
                  <a:gd name="connsiteX17" fmla="*/ 427804 w 1154701"/>
                  <a:gd name="connsiteY17" fmla="*/ 855197 h 1533134"/>
                  <a:gd name="connsiteX18" fmla="*/ 406239 w 1154701"/>
                  <a:gd name="connsiteY18" fmla="*/ 649094 h 1533134"/>
                  <a:gd name="connsiteX19" fmla="*/ 57376 w 1154701"/>
                  <a:gd name="connsiteY19" fmla="*/ 642666 h 1533134"/>
                  <a:gd name="connsiteX20" fmla="*/ 36468 w 1154701"/>
                  <a:gd name="connsiteY20" fmla="*/ 431413 h 1533134"/>
                  <a:gd name="connsiteX21" fmla="*/ 408020 w 1154701"/>
                  <a:gd name="connsiteY21" fmla="*/ 440241 h 1533134"/>
                  <a:gd name="connsiteX22" fmla="*/ 416074 w 1154701"/>
                  <a:gd name="connsiteY22" fmla="*/ 220778 h 1533134"/>
                  <a:gd name="connsiteX23" fmla="*/ 52575 w 1154701"/>
                  <a:gd name="connsiteY23" fmla="*/ 218688 h 1533134"/>
                  <a:gd name="connsiteX24" fmla="*/ 54124 w 1154701"/>
                  <a:gd name="connsiteY24" fmla="*/ 0 h 1533134"/>
                  <a:gd name="connsiteX0" fmla="*/ 17656 w 1118233"/>
                  <a:gd name="connsiteY0" fmla="*/ 0 h 1533134"/>
                  <a:gd name="connsiteX1" fmla="*/ 728856 w 1118233"/>
                  <a:gd name="connsiteY1" fmla="*/ 9525 h 1533134"/>
                  <a:gd name="connsiteX2" fmla="*/ 735671 w 1118233"/>
                  <a:gd name="connsiteY2" fmla="*/ 214274 h 1533134"/>
                  <a:gd name="connsiteX3" fmla="*/ 1087399 w 1118233"/>
                  <a:gd name="connsiteY3" fmla="*/ 214351 h 1533134"/>
                  <a:gd name="connsiteX4" fmla="*/ 1109159 w 1118233"/>
                  <a:gd name="connsiteY4" fmla="*/ 427153 h 1533134"/>
                  <a:gd name="connsiteX5" fmla="*/ 726610 w 1118233"/>
                  <a:gd name="connsiteY5" fmla="*/ 430483 h 1533134"/>
                  <a:gd name="connsiteX6" fmla="*/ 731489 w 1118233"/>
                  <a:gd name="connsiteY6" fmla="*/ 1070285 h 1533134"/>
                  <a:gd name="connsiteX7" fmla="*/ 1093749 w 1118233"/>
                  <a:gd name="connsiteY7" fmla="*/ 1086237 h 1533134"/>
                  <a:gd name="connsiteX8" fmla="*/ 1086661 w 1118233"/>
                  <a:gd name="connsiteY8" fmla="*/ 1299697 h 1533134"/>
                  <a:gd name="connsiteX9" fmla="*/ 740585 w 1118233"/>
                  <a:gd name="connsiteY9" fmla="*/ 1312397 h 1533134"/>
                  <a:gd name="connsiteX10" fmla="*/ 740586 w 1118233"/>
                  <a:gd name="connsiteY10" fmla="*/ 1518772 h 1533134"/>
                  <a:gd name="connsiteX11" fmla="*/ 16686 w 1118233"/>
                  <a:gd name="connsiteY11" fmla="*/ 1515597 h 1533134"/>
                  <a:gd name="connsiteX12" fmla="*/ 10336 w 1118233"/>
                  <a:gd name="connsiteY12" fmla="*/ 1306047 h 1533134"/>
                  <a:gd name="connsiteX13" fmla="*/ 381811 w 1118233"/>
                  <a:gd name="connsiteY13" fmla="*/ 1296522 h 1533134"/>
                  <a:gd name="connsiteX14" fmla="*/ 384986 w 1118233"/>
                  <a:gd name="connsiteY14" fmla="*/ 1083797 h 1533134"/>
                  <a:gd name="connsiteX15" fmla="*/ 10336 w 1118233"/>
                  <a:gd name="connsiteY15" fmla="*/ 1064747 h 1533134"/>
                  <a:gd name="connsiteX16" fmla="*/ 811 w 1118233"/>
                  <a:gd name="connsiteY16" fmla="*/ 871072 h 1533134"/>
                  <a:gd name="connsiteX17" fmla="*/ 391336 w 1118233"/>
                  <a:gd name="connsiteY17" fmla="*/ 855197 h 1533134"/>
                  <a:gd name="connsiteX18" fmla="*/ 369771 w 1118233"/>
                  <a:gd name="connsiteY18" fmla="*/ 649094 h 1533134"/>
                  <a:gd name="connsiteX19" fmla="*/ 20908 w 1118233"/>
                  <a:gd name="connsiteY19" fmla="*/ 642666 h 1533134"/>
                  <a:gd name="connsiteX20" fmla="*/ 0 w 1118233"/>
                  <a:gd name="connsiteY20" fmla="*/ 431413 h 1533134"/>
                  <a:gd name="connsiteX21" fmla="*/ 371552 w 1118233"/>
                  <a:gd name="connsiteY21" fmla="*/ 440241 h 1533134"/>
                  <a:gd name="connsiteX22" fmla="*/ 379606 w 1118233"/>
                  <a:gd name="connsiteY22" fmla="*/ 220778 h 1533134"/>
                  <a:gd name="connsiteX23" fmla="*/ 16107 w 1118233"/>
                  <a:gd name="connsiteY23" fmla="*/ 218688 h 1533134"/>
                  <a:gd name="connsiteX24" fmla="*/ 17656 w 1118233"/>
                  <a:gd name="connsiteY24" fmla="*/ 0 h 1533134"/>
                  <a:gd name="connsiteX0" fmla="*/ 17656 w 1118233"/>
                  <a:gd name="connsiteY0" fmla="*/ 0 h 1531893"/>
                  <a:gd name="connsiteX1" fmla="*/ 728856 w 1118233"/>
                  <a:gd name="connsiteY1" fmla="*/ 9525 h 1531893"/>
                  <a:gd name="connsiteX2" fmla="*/ 735671 w 1118233"/>
                  <a:gd name="connsiteY2" fmla="*/ 214274 h 1531893"/>
                  <a:gd name="connsiteX3" fmla="*/ 1087399 w 1118233"/>
                  <a:gd name="connsiteY3" fmla="*/ 214351 h 1531893"/>
                  <a:gd name="connsiteX4" fmla="*/ 1109159 w 1118233"/>
                  <a:gd name="connsiteY4" fmla="*/ 427153 h 1531893"/>
                  <a:gd name="connsiteX5" fmla="*/ 726610 w 1118233"/>
                  <a:gd name="connsiteY5" fmla="*/ 430483 h 1531893"/>
                  <a:gd name="connsiteX6" fmla="*/ 731489 w 1118233"/>
                  <a:gd name="connsiteY6" fmla="*/ 1070285 h 1531893"/>
                  <a:gd name="connsiteX7" fmla="*/ 1093749 w 1118233"/>
                  <a:gd name="connsiteY7" fmla="*/ 1086237 h 1531893"/>
                  <a:gd name="connsiteX8" fmla="*/ 1086661 w 1118233"/>
                  <a:gd name="connsiteY8" fmla="*/ 1299697 h 1531893"/>
                  <a:gd name="connsiteX9" fmla="*/ 740585 w 1118233"/>
                  <a:gd name="connsiteY9" fmla="*/ 1312397 h 1531893"/>
                  <a:gd name="connsiteX10" fmla="*/ 740586 w 1118233"/>
                  <a:gd name="connsiteY10" fmla="*/ 1518772 h 1531893"/>
                  <a:gd name="connsiteX11" fmla="*/ 16686 w 1118233"/>
                  <a:gd name="connsiteY11" fmla="*/ 1515597 h 1531893"/>
                  <a:gd name="connsiteX12" fmla="*/ 10336 w 1118233"/>
                  <a:gd name="connsiteY12" fmla="*/ 1306047 h 1531893"/>
                  <a:gd name="connsiteX13" fmla="*/ 381811 w 1118233"/>
                  <a:gd name="connsiteY13" fmla="*/ 1296522 h 1531893"/>
                  <a:gd name="connsiteX14" fmla="*/ 384986 w 1118233"/>
                  <a:gd name="connsiteY14" fmla="*/ 1083797 h 1531893"/>
                  <a:gd name="connsiteX15" fmla="*/ 10336 w 1118233"/>
                  <a:gd name="connsiteY15" fmla="*/ 1064747 h 1531893"/>
                  <a:gd name="connsiteX16" fmla="*/ 811 w 1118233"/>
                  <a:gd name="connsiteY16" fmla="*/ 871072 h 1531893"/>
                  <a:gd name="connsiteX17" fmla="*/ 391336 w 1118233"/>
                  <a:gd name="connsiteY17" fmla="*/ 855197 h 1531893"/>
                  <a:gd name="connsiteX18" fmla="*/ 369771 w 1118233"/>
                  <a:gd name="connsiteY18" fmla="*/ 649094 h 1531893"/>
                  <a:gd name="connsiteX19" fmla="*/ 20908 w 1118233"/>
                  <a:gd name="connsiteY19" fmla="*/ 642666 h 1531893"/>
                  <a:gd name="connsiteX20" fmla="*/ 0 w 1118233"/>
                  <a:gd name="connsiteY20" fmla="*/ 431413 h 1531893"/>
                  <a:gd name="connsiteX21" fmla="*/ 371552 w 1118233"/>
                  <a:gd name="connsiteY21" fmla="*/ 440241 h 1531893"/>
                  <a:gd name="connsiteX22" fmla="*/ 379606 w 1118233"/>
                  <a:gd name="connsiteY22" fmla="*/ 220778 h 1531893"/>
                  <a:gd name="connsiteX23" fmla="*/ 16107 w 1118233"/>
                  <a:gd name="connsiteY23" fmla="*/ 218688 h 1531893"/>
                  <a:gd name="connsiteX24" fmla="*/ 17656 w 1118233"/>
                  <a:gd name="connsiteY24" fmla="*/ 0 h 1531893"/>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0585 w 1118233"/>
                  <a:gd name="connsiteY9" fmla="*/ 131239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0585 w 1118233"/>
                  <a:gd name="connsiteY9" fmla="*/ 131239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0585 w 1118233"/>
                  <a:gd name="connsiteY9" fmla="*/ 131239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0585 w 1118233"/>
                  <a:gd name="connsiteY9" fmla="*/ 131239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6935 w 1118233"/>
                  <a:gd name="connsiteY9" fmla="*/ 129334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6935 w 1118233"/>
                  <a:gd name="connsiteY9" fmla="*/ 129334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233"/>
                  <a:gd name="connsiteY0" fmla="*/ 0 h 1518772"/>
                  <a:gd name="connsiteX1" fmla="*/ 728856 w 1118233"/>
                  <a:gd name="connsiteY1" fmla="*/ 9525 h 1518772"/>
                  <a:gd name="connsiteX2" fmla="*/ 735671 w 1118233"/>
                  <a:gd name="connsiteY2" fmla="*/ 214274 h 1518772"/>
                  <a:gd name="connsiteX3" fmla="*/ 1087399 w 1118233"/>
                  <a:gd name="connsiteY3" fmla="*/ 214351 h 1518772"/>
                  <a:gd name="connsiteX4" fmla="*/ 1109159 w 1118233"/>
                  <a:gd name="connsiteY4" fmla="*/ 427153 h 1518772"/>
                  <a:gd name="connsiteX5" fmla="*/ 726610 w 1118233"/>
                  <a:gd name="connsiteY5" fmla="*/ 430483 h 1518772"/>
                  <a:gd name="connsiteX6" fmla="*/ 731489 w 1118233"/>
                  <a:gd name="connsiteY6" fmla="*/ 1070285 h 1518772"/>
                  <a:gd name="connsiteX7" fmla="*/ 1093749 w 1118233"/>
                  <a:gd name="connsiteY7" fmla="*/ 1086237 h 1518772"/>
                  <a:gd name="connsiteX8" fmla="*/ 1086661 w 1118233"/>
                  <a:gd name="connsiteY8" fmla="*/ 1299697 h 1518772"/>
                  <a:gd name="connsiteX9" fmla="*/ 746935 w 1118233"/>
                  <a:gd name="connsiteY9" fmla="*/ 1293347 h 1518772"/>
                  <a:gd name="connsiteX10" fmla="*/ 740586 w 1118233"/>
                  <a:gd name="connsiteY10" fmla="*/ 1518772 h 1518772"/>
                  <a:gd name="connsiteX11" fmla="*/ 16686 w 1118233"/>
                  <a:gd name="connsiteY11" fmla="*/ 1515597 h 1518772"/>
                  <a:gd name="connsiteX12" fmla="*/ 10336 w 1118233"/>
                  <a:gd name="connsiteY12" fmla="*/ 1306047 h 1518772"/>
                  <a:gd name="connsiteX13" fmla="*/ 381811 w 1118233"/>
                  <a:gd name="connsiteY13" fmla="*/ 1296522 h 1518772"/>
                  <a:gd name="connsiteX14" fmla="*/ 384986 w 1118233"/>
                  <a:gd name="connsiteY14" fmla="*/ 1083797 h 1518772"/>
                  <a:gd name="connsiteX15" fmla="*/ 10336 w 1118233"/>
                  <a:gd name="connsiteY15" fmla="*/ 1064747 h 1518772"/>
                  <a:gd name="connsiteX16" fmla="*/ 811 w 1118233"/>
                  <a:gd name="connsiteY16" fmla="*/ 871072 h 1518772"/>
                  <a:gd name="connsiteX17" fmla="*/ 391336 w 1118233"/>
                  <a:gd name="connsiteY17" fmla="*/ 855197 h 1518772"/>
                  <a:gd name="connsiteX18" fmla="*/ 369771 w 1118233"/>
                  <a:gd name="connsiteY18" fmla="*/ 649094 h 1518772"/>
                  <a:gd name="connsiteX19" fmla="*/ 20908 w 1118233"/>
                  <a:gd name="connsiteY19" fmla="*/ 642666 h 1518772"/>
                  <a:gd name="connsiteX20" fmla="*/ 0 w 1118233"/>
                  <a:gd name="connsiteY20" fmla="*/ 431413 h 1518772"/>
                  <a:gd name="connsiteX21" fmla="*/ 371552 w 1118233"/>
                  <a:gd name="connsiteY21" fmla="*/ 440241 h 1518772"/>
                  <a:gd name="connsiteX22" fmla="*/ 379606 w 1118233"/>
                  <a:gd name="connsiteY22" fmla="*/ 220778 h 1518772"/>
                  <a:gd name="connsiteX23" fmla="*/ 16107 w 1118233"/>
                  <a:gd name="connsiteY23" fmla="*/ 218688 h 1518772"/>
                  <a:gd name="connsiteX24" fmla="*/ 17656 w 1118233"/>
                  <a:gd name="connsiteY24" fmla="*/ 0 h 1518772"/>
                  <a:gd name="connsiteX0" fmla="*/ 17656 w 1118878"/>
                  <a:gd name="connsiteY0" fmla="*/ 0 h 1518772"/>
                  <a:gd name="connsiteX1" fmla="*/ 728856 w 1118878"/>
                  <a:gd name="connsiteY1" fmla="*/ 9525 h 1518772"/>
                  <a:gd name="connsiteX2" fmla="*/ 735671 w 1118878"/>
                  <a:gd name="connsiteY2" fmla="*/ 214274 h 1518772"/>
                  <a:gd name="connsiteX3" fmla="*/ 1087399 w 1118878"/>
                  <a:gd name="connsiteY3" fmla="*/ 214351 h 1518772"/>
                  <a:gd name="connsiteX4" fmla="*/ 1109159 w 1118878"/>
                  <a:gd name="connsiteY4" fmla="*/ 427153 h 1518772"/>
                  <a:gd name="connsiteX5" fmla="*/ 726610 w 1118878"/>
                  <a:gd name="connsiteY5" fmla="*/ 430483 h 1518772"/>
                  <a:gd name="connsiteX6" fmla="*/ 731489 w 1118878"/>
                  <a:gd name="connsiteY6" fmla="*/ 1070285 h 1518772"/>
                  <a:gd name="connsiteX7" fmla="*/ 1093749 w 1118878"/>
                  <a:gd name="connsiteY7" fmla="*/ 1086237 h 1518772"/>
                  <a:gd name="connsiteX8" fmla="*/ 1086661 w 1118878"/>
                  <a:gd name="connsiteY8" fmla="*/ 1299697 h 1518772"/>
                  <a:gd name="connsiteX9" fmla="*/ 746935 w 1118878"/>
                  <a:gd name="connsiteY9" fmla="*/ 1293347 h 1518772"/>
                  <a:gd name="connsiteX10" fmla="*/ 740586 w 1118878"/>
                  <a:gd name="connsiteY10" fmla="*/ 1518772 h 1518772"/>
                  <a:gd name="connsiteX11" fmla="*/ 16686 w 1118878"/>
                  <a:gd name="connsiteY11" fmla="*/ 1515597 h 1518772"/>
                  <a:gd name="connsiteX12" fmla="*/ 10336 w 1118878"/>
                  <a:gd name="connsiteY12" fmla="*/ 1306047 h 1518772"/>
                  <a:gd name="connsiteX13" fmla="*/ 381811 w 1118878"/>
                  <a:gd name="connsiteY13" fmla="*/ 1296522 h 1518772"/>
                  <a:gd name="connsiteX14" fmla="*/ 384986 w 1118878"/>
                  <a:gd name="connsiteY14" fmla="*/ 1083797 h 1518772"/>
                  <a:gd name="connsiteX15" fmla="*/ 10336 w 1118878"/>
                  <a:gd name="connsiteY15" fmla="*/ 1064747 h 1518772"/>
                  <a:gd name="connsiteX16" fmla="*/ 811 w 1118878"/>
                  <a:gd name="connsiteY16" fmla="*/ 871072 h 1518772"/>
                  <a:gd name="connsiteX17" fmla="*/ 391336 w 1118878"/>
                  <a:gd name="connsiteY17" fmla="*/ 855197 h 1518772"/>
                  <a:gd name="connsiteX18" fmla="*/ 369771 w 1118878"/>
                  <a:gd name="connsiteY18" fmla="*/ 649094 h 1518772"/>
                  <a:gd name="connsiteX19" fmla="*/ 20908 w 1118878"/>
                  <a:gd name="connsiteY19" fmla="*/ 642666 h 1518772"/>
                  <a:gd name="connsiteX20" fmla="*/ 0 w 1118878"/>
                  <a:gd name="connsiteY20" fmla="*/ 431413 h 1518772"/>
                  <a:gd name="connsiteX21" fmla="*/ 371552 w 1118878"/>
                  <a:gd name="connsiteY21" fmla="*/ 440241 h 1518772"/>
                  <a:gd name="connsiteX22" fmla="*/ 379606 w 1118878"/>
                  <a:gd name="connsiteY22" fmla="*/ 220778 h 1518772"/>
                  <a:gd name="connsiteX23" fmla="*/ 16107 w 1118878"/>
                  <a:gd name="connsiteY23" fmla="*/ 218688 h 1518772"/>
                  <a:gd name="connsiteX24" fmla="*/ 17656 w 1118878"/>
                  <a:gd name="connsiteY24" fmla="*/ 0 h 1518772"/>
                  <a:gd name="connsiteX0" fmla="*/ 17656 w 1122321"/>
                  <a:gd name="connsiteY0" fmla="*/ 0 h 1518772"/>
                  <a:gd name="connsiteX1" fmla="*/ 728856 w 1122321"/>
                  <a:gd name="connsiteY1" fmla="*/ 9525 h 1518772"/>
                  <a:gd name="connsiteX2" fmla="*/ 735671 w 1122321"/>
                  <a:gd name="connsiteY2" fmla="*/ 214274 h 1518772"/>
                  <a:gd name="connsiteX3" fmla="*/ 1087399 w 1122321"/>
                  <a:gd name="connsiteY3" fmla="*/ 214351 h 1518772"/>
                  <a:gd name="connsiteX4" fmla="*/ 1109159 w 1122321"/>
                  <a:gd name="connsiteY4" fmla="*/ 427153 h 1518772"/>
                  <a:gd name="connsiteX5" fmla="*/ 726610 w 1122321"/>
                  <a:gd name="connsiteY5" fmla="*/ 430483 h 1518772"/>
                  <a:gd name="connsiteX6" fmla="*/ 731489 w 1122321"/>
                  <a:gd name="connsiteY6" fmla="*/ 1070285 h 1518772"/>
                  <a:gd name="connsiteX7" fmla="*/ 1093749 w 1122321"/>
                  <a:gd name="connsiteY7" fmla="*/ 1086237 h 1518772"/>
                  <a:gd name="connsiteX8" fmla="*/ 1099361 w 1122321"/>
                  <a:gd name="connsiteY8" fmla="*/ 1296522 h 1518772"/>
                  <a:gd name="connsiteX9" fmla="*/ 746935 w 1122321"/>
                  <a:gd name="connsiteY9" fmla="*/ 1293347 h 1518772"/>
                  <a:gd name="connsiteX10" fmla="*/ 740586 w 1122321"/>
                  <a:gd name="connsiteY10" fmla="*/ 1518772 h 1518772"/>
                  <a:gd name="connsiteX11" fmla="*/ 16686 w 1122321"/>
                  <a:gd name="connsiteY11" fmla="*/ 1515597 h 1518772"/>
                  <a:gd name="connsiteX12" fmla="*/ 10336 w 1122321"/>
                  <a:gd name="connsiteY12" fmla="*/ 1306047 h 1518772"/>
                  <a:gd name="connsiteX13" fmla="*/ 381811 w 1122321"/>
                  <a:gd name="connsiteY13" fmla="*/ 1296522 h 1518772"/>
                  <a:gd name="connsiteX14" fmla="*/ 384986 w 1122321"/>
                  <a:gd name="connsiteY14" fmla="*/ 1083797 h 1518772"/>
                  <a:gd name="connsiteX15" fmla="*/ 10336 w 1122321"/>
                  <a:gd name="connsiteY15" fmla="*/ 1064747 h 1518772"/>
                  <a:gd name="connsiteX16" fmla="*/ 811 w 1122321"/>
                  <a:gd name="connsiteY16" fmla="*/ 871072 h 1518772"/>
                  <a:gd name="connsiteX17" fmla="*/ 391336 w 1122321"/>
                  <a:gd name="connsiteY17" fmla="*/ 855197 h 1518772"/>
                  <a:gd name="connsiteX18" fmla="*/ 369771 w 1122321"/>
                  <a:gd name="connsiteY18" fmla="*/ 649094 h 1518772"/>
                  <a:gd name="connsiteX19" fmla="*/ 20908 w 1122321"/>
                  <a:gd name="connsiteY19" fmla="*/ 642666 h 1518772"/>
                  <a:gd name="connsiteX20" fmla="*/ 0 w 1122321"/>
                  <a:gd name="connsiteY20" fmla="*/ 431413 h 1518772"/>
                  <a:gd name="connsiteX21" fmla="*/ 371552 w 1122321"/>
                  <a:gd name="connsiteY21" fmla="*/ 440241 h 1518772"/>
                  <a:gd name="connsiteX22" fmla="*/ 379606 w 1122321"/>
                  <a:gd name="connsiteY22" fmla="*/ 220778 h 1518772"/>
                  <a:gd name="connsiteX23" fmla="*/ 16107 w 1122321"/>
                  <a:gd name="connsiteY23" fmla="*/ 218688 h 1518772"/>
                  <a:gd name="connsiteX24" fmla="*/ 17656 w 1122321"/>
                  <a:gd name="connsiteY24" fmla="*/ 0 h 1518772"/>
                  <a:gd name="connsiteX0" fmla="*/ 17656 w 1119308"/>
                  <a:gd name="connsiteY0" fmla="*/ 0 h 1518772"/>
                  <a:gd name="connsiteX1" fmla="*/ 728856 w 1119308"/>
                  <a:gd name="connsiteY1" fmla="*/ 9525 h 1518772"/>
                  <a:gd name="connsiteX2" fmla="*/ 735671 w 1119308"/>
                  <a:gd name="connsiteY2" fmla="*/ 214274 h 1518772"/>
                  <a:gd name="connsiteX3" fmla="*/ 1087399 w 1119308"/>
                  <a:gd name="connsiteY3" fmla="*/ 214351 h 1518772"/>
                  <a:gd name="connsiteX4" fmla="*/ 1109159 w 1119308"/>
                  <a:gd name="connsiteY4" fmla="*/ 427153 h 1518772"/>
                  <a:gd name="connsiteX5" fmla="*/ 726610 w 1119308"/>
                  <a:gd name="connsiteY5" fmla="*/ 430483 h 1518772"/>
                  <a:gd name="connsiteX6" fmla="*/ 731489 w 1119308"/>
                  <a:gd name="connsiteY6" fmla="*/ 1070285 h 1518772"/>
                  <a:gd name="connsiteX7" fmla="*/ 1093749 w 1119308"/>
                  <a:gd name="connsiteY7" fmla="*/ 1086237 h 1518772"/>
                  <a:gd name="connsiteX8" fmla="*/ 1099361 w 1119308"/>
                  <a:gd name="connsiteY8" fmla="*/ 1296522 h 1518772"/>
                  <a:gd name="connsiteX9" fmla="*/ 746935 w 1119308"/>
                  <a:gd name="connsiteY9" fmla="*/ 1293347 h 1518772"/>
                  <a:gd name="connsiteX10" fmla="*/ 740586 w 1119308"/>
                  <a:gd name="connsiteY10" fmla="*/ 1518772 h 1518772"/>
                  <a:gd name="connsiteX11" fmla="*/ 16686 w 1119308"/>
                  <a:gd name="connsiteY11" fmla="*/ 1515597 h 1518772"/>
                  <a:gd name="connsiteX12" fmla="*/ 10336 w 1119308"/>
                  <a:gd name="connsiteY12" fmla="*/ 1306047 h 1518772"/>
                  <a:gd name="connsiteX13" fmla="*/ 381811 w 1119308"/>
                  <a:gd name="connsiteY13" fmla="*/ 1296522 h 1518772"/>
                  <a:gd name="connsiteX14" fmla="*/ 384986 w 1119308"/>
                  <a:gd name="connsiteY14" fmla="*/ 1083797 h 1518772"/>
                  <a:gd name="connsiteX15" fmla="*/ 10336 w 1119308"/>
                  <a:gd name="connsiteY15" fmla="*/ 1064747 h 1518772"/>
                  <a:gd name="connsiteX16" fmla="*/ 811 w 1119308"/>
                  <a:gd name="connsiteY16" fmla="*/ 871072 h 1518772"/>
                  <a:gd name="connsiteX17" fmla="*/ 391336 w 1119308"/>
                  <a:gd name="connsiteY17" fmla="*/ 855197 h 1518772"/>
                  <a:gd name="connsiteX18" fmla="*/ 369771 w 1119308"/>
                  <a:gd name="connsiteY18" fmla="*/ 649094 h 1518772"/>
                  <a:gd name="connsiteX19" fmla="*/ 20908 w 1119308"/>
                  <a:gd name="connsiteY19" fmla="*/ 642666 h 1518772"/>
                  <a:gd name="connsiteX20" fmla="*/ 0 w 1119308"/>
                  <a:gd name="connsiteY20" fmla="*/ 431413 h 1518772"/>
                  <a:gd name="connsiteX21" fmla="*/ 371552 w 1119308"/>
                  <a:gd name="connsiteY21" fmla="*/ 440241 h 1518772"/>
                  <a:gd name="connsiteX22" fmla="*/ 379606 w 1119308"/>
                  <a:gd name="connsiteY22" fmla="*/ 220778 h 1518772"/>
                  <a:gd name="connsiteX23" fmla="*/ 16107 w 1119308"/>
                  <a:gd name="connsiteY23" fmla="*/ 218688 h 1518772"/>
                  <a:gd name="connsiteX24" fmla="*/ 17656 w 1119308"/>
                  <a:gd name="connsiteY24" fmla="*/ 0 h 1518772"/>
                  <a:gd name="connsiteX0" fmla="*/ 17656 w 1109190"/>
                  <a:gd name="connsiteY0" fmla="*/ 0 h 1518772"/>
                  <a:gd name="connsiteX1" fmla="*/ 728856 w 1109190"/>
                  <a:gd name="connsiteY1" fmla="*/ 9525 h 1518772"/>
                  <a:gd name="connsiteX2" fmla="*/ 735671 w 1109190"/>
                  <a:gd name="connsiteY2" fmla="*/ 214274 h 1518772"/>
                  <a:gd name="connsiteX3" fmla="*/ 1087399 w 1109190"/>
                  <a:gd name="connsiteY3" fmla="*/ 214351 h 1518772"/>
                  <a:gd name="connsiteX4" fmla="*/ 1109159 w 1109190"/>
                  <a:gd name="connsiteY4" fmla="*/ 427153 h 1518772"/>
                  <a:gd name="connsiteX5" fmla="*/ 726610 w 1109190"/>
                  <a:gd name="connsiteY5" fmla="*/ 430483 h 1518772"/>
                  <a:gd name="connsiteX6" fmla="*/ 731489 w 1109190"/>
                  <a:gd name="connsiteY6" fmla="*/ 1070285 h 1518772"/>
                  <a:gd name="connsiteX7" fmla="*/ 1093749 w 1109190"/>
                  <a:gd name="connsiteY7" fmla="*/ 1086237 h 1518772"/>
                  <a:gd name="connsiteX8" fmla="*/ 1099361 w 1109190"/>
                  <a:gd name="connsiteY8" fmla="*/ 1296522 h 1518772"/>
                  <a:gd name="connsiteX9" fmla="*/ 746935 w 1109190"/>
                  <a:gd name="connsiteY9" fmla="*/ 1293347 h 1518772"/>
                  <a:gd name="connsiteX10" fmla="*/ 740586 w 1109190"/>
                  <a:gd name="connsiteY10" fmla="*/ 1518772 h 1518772"/>
                  <a:gd name="connsiteX11" fmla="*/ 16686 w 1109190"/>
                  <a:gd name="connsiteY11" fmla="*/ 1515597 h 1518772"/>
                  <a:gd name="connsiteX12" fmla="*/ 10336 w 1109190"/>
                  <a:gd name="connsiteY12" fmla="*/ 1306047 h 1518772"/>
                  <a:gd name="connsiteX13" fmla="*/ 381811 w 1109190"/>
                  <a:gd name="connsiteY13" fmla="*/ 1296522 h 1518772"/>
                  <a:gd name="connsiteX14" fmla="*/ 384986 w 1109190"/>
                  <a:gd name="connsiteY14" fmla="*/ 1083797 h 1518772"/>
                  <a:gd name="connsiteX15" fmla="*/ 10336 w 1109190"/>
                  <a:gd name="connsiteY15" fmla="*/ 1064747 h 1518772"/>
                  <a:gd name="connsiteX16" fmla="*/ 811 w 1109190"/>
                  <a:gd name="connsiteY16" fmla="*/ 871072 h 1518772"/>
                  <a:gd name="connsiteX17" fmla="*/ 391336 w 1109190"/>
                  <a:gd name="connsiteY17" fmla="*/ 855197 h 1518772"/>
                  <a:gd name="connsiteX18" fmla="*/ 369771 w 1109190"/>
                  <a:gd name="connsiteY18" fmla="*/ 649094 h 1518772"/>
                  <a:gd name="connsiteX19" fmla="*/ 20908 w 1109190"/>
                  <a:gd name="connsiteY19" fmla="*/ 642666 h 1518772"/>
                  <a:gd name="connsiteX20" fmla="*/ 0 w 1109190"/>
                  <a:gd name="connsiteY20" fmla="*/ 431413 h 1518772"/>
                  <a:gd name="connsiteX21" fmla="*/ 371552 w 1109190"/>
                  <a:gd name="connsiteY21" fmla="*/ 440241 h 1518772"/>
                  <a:gd name="connsiteX22" fmla="*/ 379606 w 1109190"/>
                  <a:gd name="connsiteY22" fmla="*/ 220778 h 1518772"/>
                  <a:gd name="connsiteX23" fmla="*/ 16107 w 1109190"/>
                  <a:gd name="connsiteY23" fmla="*/ 218688 h 1518772"/>
                  <a:gd name="connsiteX24" fmla="*/ 17656 w 1109190"/>
                  <a:gd name="connsiteY24" fmla="*/ 0 h 1518772"/>
                  <a:gd name="connsiteX0" fmla="*/ 17656 w 1109190"/>
                  <a:gd name="connsiteY0" fmla="*/ 0 h 1518772"/>
                  <a:gd name="connsiteX1" fmla="*/ 728856 w 1109190"/>
                  <a:gd name="connsiteY1" fmla="*/ 9525 h 1518772"/>
                  <a:gd name="connsiteX2" fmla="*/ 735671 w 1109190"/>
                  <a:gd name="connsiteY2" fmla="*/ 214274 h 1518772"/>
                  <a:gd name="connsiteX3" fmla="*/ 1087399 w 1109190"/>
                  <a:gd name="connsiteY3" fmla="*/ 214351 h 1518772"/>
                  <a:gd name="connsiteX4" fmla="*/ 1109159 w 1109190"/>
                  <a:gd name="connsiteY4" fmla="*/ 427153 h 1518772"/>
                  <a:gd name="connsiteX5" fmla="*/ 726610 w 1109190"/>
                  <a:gd name="connsiteY5" fmla="*/ 430483 h 1518772"/>
                  <a:gd name="connsiteX6" fmla="*/ 731489 w 1109190"/>
                  <a:gd name="connsiteY6" fmla="*/ 1070285 h 1518772"/>
                  <a:gd name="connsiteX7" fmla="*/ 1093749 w 1109190"/>
                  <a:gd name="connsiteY7" fmla="*/ 1086237 h 1518772"/>
                  <a:gd name="connsiteX8" fmla="*/ 1099361 w 1109190"/>
                  <a:gd name="connsiteY8" fmla="*/ 1296522 h 1518772"/>
                  <a:gd name="connsiteX9" fmla="*/ 746935 w 1109190"/>
                  <a:gd name="connsiteY9" fmla="*/ 1293347 h 1518772"/>
                  <a:gd name="connsiteX10" fmla="*/ 740586 w 1109190"/>
                  <a:gd name="connsiteY10" fmla="*/ 1518772 h 1518772"/>
                  <a:gd name="connsiteX11" fmla="*/ 16686 w 1109190"/>
                  <a:gd name="connsiteY11" fmla="*/ 1515597 h 1518772"/>
                  <a:gd name="connsiteX12" fmla="*/ 10336 w 1109190"/>
                  <a:gd name="connsiteY12" fmla="*/ 1306047 h 1518772"/>
                  <a:gd name="connsiteX13" fmla="*/ 381811 w 1109190"/>
                  <a:gd name="connsiteY13" fmla="*/ 1296522 h 1518772"/>
                  <a:gd name="connsiteX14" fmla="*/ 384986 w 1109190"/>
                  <a:gd name="connsiteY14" fmla="*/ 1083797 h 1518772"/>
                  <a:gd name="connsiteX15" fmla="*/ 10336 w 1109190"/>
                  <a:gd name="connsiteY15" fmla="*/ 1064747 h 1518772"/>
                  <a:gd name="connsiteX16" fmla="*/ 811 w 1109190"/>
                  <a:gd name="connsiteY16" fmla="*/ 871072 h 1518772"/>
                  <a:gd name="connsiteX17" fmla="*/ 391336 w 1109190"/>
                  <a:gd name="connsiteY17" fmla="*/ 855197 h 1518772"/>
                  <a:gd name="connsiteX18" fmla="*/ 369771 w 1109190"/>
                  <a:gd name="connsiteY18" fmla="*/ 649094 h 1518772"/>
                  <a:gd name="connsiteX19" fmla="*/ 20908 w 1109190"/>
                  <a:gd name="connsiteY19" fmla="*/ 642666 h 1518772"/>
                  <a:gd name="connsiteX20" fmla="*/ 0 w 1109190"/>
                  <a:gd name="connsiteY20" fmla="*/ 431413 h 1518772"/>
                  <a:gd name="connsiteX21" fmla="*/ 371552 w 1109190"/>
                  <a:gd name="connsiteY21" fmla="*/ 440241 h 1518772"/>
                  <a:gd name="connsiteX22" fmla="*/ 379606 w 1109190"/>
                  <a:gd name="connsiteY22" fmla="*/ 220778 h 1518772"/>
                  <a:gd name="connsiteX23" fmla="*/ 16107 w 1109190"/>
                  <a:gd name="connsiteY23" fmla="*/ 218688 h 1518772"/>
                  <a:gd name="connsiteX24" fmla="*/ 17656 w 1109190"/>
                  <a:gd name="connsiteY24" fmla="*/ 0 h 1518772"/>
                  <a:gd name="connsiteX0" fmla="*/ 17656 w 1109190"/>
                  <a:gd name="connsiteY0" fmla="*/ 0 h 1518772"/>
                  <a:gd name="connsiteX1" fmla="*/ 728856 w 1109190"/>
                  <a:gd name="connsiteY1" fmla="*/ 9525 h 1518772"/>
                  <a:gd name="connsiteX2" fmla="*/ 735671 w 1109190"/>
                  <a:gd name="connsiteY2" fmla="*/ 214274 h 1518772"/>
                  <a:gd name="connsiteX3" fmla="*/ 1087399 w 1109190"/>
                  <a:gd name="connsiteY3" fmla="*/ 214351 h 1518772"/>
                  <a:gd name="connsiteX4" fmla="*/ 1109159 w 1109190"/>
                  <a:gd name="connsiteY4" fmla="*/ 427153 h 1518772"/>
                  <a:gd name="connsiteX5" fmla="*/ 726610 w 1109190"/>
                  <a:gd name="connsiteY5" fmla="*/ 430483 h 1518772"/>
                  <a:gd name="connsiteX6" fmla="*/ 731489 w 1109190"/>
                  <a:gd name="connsiteY6" fmla="*/ 1070285 h 1518772"/>
                  <a:gd name="connsiteX7" fmla="*/ 1093749 w 1109190"/>
                  <a:gd name="connsiteY7" fmla="*/ 1086237 h 1518772"/>
                  <a:gd name="connsiteX8" fmla="*/ 1099361 w 1109190"/>
                  <a:gd name="connsiteY8" fmla="*/ 1296522 h 1518772"/>
                  <a:gd name="connsiteX9" fmla="*/ 746935 w 1109190"/>
                  <a:gd name="connsiteY9" fmla="*/ 1293347 h 1518772"/>
                  <a:gd name="connsiteX10" fmla="*/ 740586 w 1109190"/>
                  <a:gd name="connsiteY10" fmla="*/ 1518772 h 1518772"/>
                  <a:gd name="connsiteX11" fmla="*/ 16686 w 1109190"/>
                  <a:gd name="connsiteY11" fmla="*/ 1515597 h 1518772"/>
                  <a:gd name="connsiteX12" fmla="*/ 10336 w 1109190"/>
                  <a:gd name="connsiteY12" fmla="*/ 1306047 h 1518772"/>
                  <a:gd name="connsiteX13" fmla="*/ 381811 w 1109190"/>
                  <a:gd name="connsiteY13" fmla="*/ 1296522 h 1518772"/>
                  <a:gd name="connsiteX14" fmla="*/ 384986 w 1109190"/>
                  <a:gd name="connsiteY14" fmla="*/ 1083797 h 1518772"/>
                  <a:gd name="connsiteX15" fmla="*/ 10336 w 1109190"/>
                  <a:gd name="connsiteY15" fmla="*/ 1064747 h 1518772"/>
                  <a:gd name="connsiteX16" fmla="*/ 811 w 1109190"/>
                  <a:gd name="connsiteY16" fmla="*/ 871072 h 1518772"/>
                  <a:gd name="connsiteX17" fmla="*/ 391336 w 1109190"/>
                  <a:gd name="connsiteY17" fmla="*/ 855197 h 1518772"/>
                  <a:gd name="connsiteX18" fmla="*/ 369771 w 1109190"/>
                  <a:gd name="connsiteY18" fmla="*/ 649094 h 1518772"/>
                  <a:gd name="connsiteX19" fmla="*/ 20908 w 1109190"/>
                  <a:gd name="connsiteY19" fmla="*/ 642666 h 1518772"/>
                  <a:gd name="connsiteX20" fmla="*/ 0 w 1109190"/>
                  <a:gd name="connsiteY20" fmla="*/ 431413 h 1518772"/>
                  <a:gd name="connsiteX21" fmla="*/ 371552 w 1109190"/>
                  <a:gd name="connsiteY21" fmla="*/ 440241 h 1518772"/>
                  <a:gd name="connsiteX22" fmla="*/ 379606 w 1109190"/>
                  <a:gd name="connsiteY22" fmla="*/ 220778 h 1518772"/>
                  <a:gd name="connsiteX23" fmla="*/ 16107 w 1109190"/>
                  <a:gd name="connsiteY23" fmla="*/ 218688 h 1518772"/>
                  <a:gd name="connsiteX24" fmla="*/ 17656 w 1109190"/>
                  <a:gd name="connsiteY24" fmla="*/ 0 h 1518772"/>
                  <a:gd name="connsiteX0" fmla="*/ 17656 w 1109190"/>
                  <a:gd name="connsiteY0" fmla="*/ 0 h 1518772"/>
                  <a:gd name="connsiteX1" fmla="*/ 728856 w 1109190"/>
                  <a:gd name="connsiteY1" fmla="*/ 9525 h 1518772"/>
                  <a:gd name="connsiteX2" fmla="*/ 735671 w 1109190"/>
                  <a:gd name="connsiteY2" fmla="*/ 214274 h 1518772"/>
                  <a:gd name="connsiteX3" fmla="*/ 1087399 w 1109190"/>
                  <a:gd name="connsiteY3" fmla="*/ 214351 h 1518772"/>
                  <a:gd name="connsiteX4" fmla="*/ 1109159 w 1109190"/>
                  <a:gd name="connsiteY4" fmla="*/ 427153 h 1518772"/>
                  <a:gd name="connsiteX5" fmla="*/ 726610 w 1109190"/>
                  <a:gd name="connsiteY5" fmla="*/ 430483 h 1518772"/>
                  <a:gd name="connsiteX6" fmla="*/ 731489 w 1109190"/>
                  <a:gd name="connsiteY6" fmla="*/ 1070285 h 1518772"/>
                  <a:gd name="connsiteX7" fmla="*/ 1093749 w 1109190"/>
                  <a:gd name="connsiteY7" fmla="*/ 1086237 h 1518772"/>
                  <a:gd name="connsiteX8" fmla="*/ 1099361 w 1109190"/>
                  <a:gd name="connsiteY8" fmla="*/ 1296522 h 1518772"/>
                  <a:gd name="connsiteX9" fmla="*/ 746935 w 1109190"/>
                  <a:gd name="connsiteY9" fmla="*/ 1293347 h 1518772"/>
                  <a:gd name="connsiteX10" fmla="*/ 740586 w 1109190"/>
                  <a:gd name="connsiteY10" fmla="*/ 1518772 h 1518772"/>
                  <a:gd name="connsiteX11" fmla="*/ 16686 w 1109190"/>
                  <a:gd name="connsiteY11" fmla="*/ 1515597 h 1518772"/>
                  <a:gd name="connsiteX12" fmla="*/ 10336 w 1109190"/>
                  <a:gd name="connsiteY12" fmla="*/ 1306047 h 1518772"/>
                  <a:gd name="connsiteX13" fmla="*/ 381811 w 1109190"/>
                  <a:gd name="connsiteY13" fmla="*/ 1296522 h 1518772"/>
                  <a:gd name="connsiteX14" fmla="*/ 384986 w 1109190"/>
                  <a:gd name="connsiteY14" fmla="*/ 1083797 h 1518772"/>
                  <a:gd name="connsiteX15" fmla="*/ 10336 w 1109190"/>
                  <a:gd name="connsiteY15" fmla="*/ 1064747 h 1518772"/>
                  <a:gd name="connsiteX16" fmla="*/ 811 w 1109190"/>
                  <a:gd name="connsiteY16" fmla="*/ 871072 h 1518772"/>
                  <a:gd name="connsiteX17" fmla="*/ 391336 w 1109190"/>
                  <a:gd name="connsiteY17" fmla="*/ 855197 h 1518772"/>
                  <a:gd name="connsiteX18" fmla="*/ 369771 w 1109190"/>
                  <a:gd name="connsiteY18" fmla="*/ 649094 h 1518772"/>
                  <a:gd name="connsiteX19" fmla="*/ 20908 w 1109190"/>
                  <a:gd name="connsiteY19" fmla="*/ 642666 h 1518772"/>
                  <a:gd name="connsiteX20" fmla="*/ 0 w 1109190"/>
                  <a:gd name="connsiteY20" fmla="*/ 431413 h 1518772"/>
                  <a:gd name="connsiteX21" fmla="*/ 371552 w 1109190"/>
                  <a:gd name="connsiteY21" fmla="*/ 440241 h 1518772"/>
                  <a:gd name="connsiteX22" fmla="*/ 379606 w 1109190"/>
                  <a:gd name="connsiteY22" fmla="*/ 220778 h 1518772"/>
                  <a:gd name="connsiteX23" fmla="*/ 16107 w 1109190"/>
                  <a:gd name="connsiteY23" fmla="*/ 218688 h 1518772"/>
                  <a:gd name="connsiteX24" fmla="*/ 17656 w 1109190"/>
                  <a:gd name="connsiteY24" fmla="*/ 0 h 1518772"/>
                  <a:gd name="connsiteX0" fmla="*/ 17656 w 1109190"/>
                  <a:gd name="connsiteY0" fmla="*/ 0 h 1518772"/>
                  <a:gd name="connsiteX1" fmla="*/ 728856 w 1109190"/>
                  <a:gd name="connsiteY1" fmla="*/ 9525 h 1518772"/>
                  <a:gd name="connsiteX2" fmla="*/ 735671 w 1109190"/>
                  <a:gd name="connsiteY2" fmla="*/ 214274 h 1518772"/>
                  <a:gd name="connsiteX3" fmla="*/ 1087399 w 1109190"/>
                  <a:gd name="connsiteY3" fmla="*/ 214351 h 1518772"/>
                  <a:gd name="connsiteX4" fmla="*/ 1109159 w 1109190"/>
                  <a:gd name="connsiteY4" fmla="*/ 427153 h 1518772"/>
                  <a:gd name="connsiteX5" fmla="*/ 726610 w 1109190"/>
                  <a:gd name="connsiteY5" fmla="*/ 430483 h 1518772"/>
                  <a:gd name="connsiteX6" fmla="*/ 731489 w 1109190"/>
                  <a:gd name="connsiteY6" fmla="*/ 1070285 h 1518772"/>
                  <a:gd name="connsiteX7" fmla="*/ 1093749 w 1109190"/>
                  <a:gd name="connsiteY7" fmla="*/ 1086237 h 1518772"/>
                  <a:gd name="connsiteX8" fmla="*/ 1099361 w 1109190"/>
                  <a:gd name="connsiteY8" fmla="*/ 1296522 h 1518772"/>
                  <a:gd name="connsiteX9" fmla="*/ 746935 w 1109190"/>
                  <a:gd name="connsiteY9" fmla="*/ 1293347 h 1518772"/>
                  <a:gd name="connsiteX10" fmla="*/ 740586 w 1109190"/>
                  <a:gd name="connsiteY10" fmla="*/ 1518772 h 1518772"/>
                  <a:gd name="connsiteX11" fmla="*/ 16686 w 1109190"/>
                  <a:gd name="connsiteY11" fmla="*/ 1515597 h 1518772"/>
                  <a:gd name="connsiteX12" fmla="*/ 10336 w 1109190"/>
                  <a:gd name="connsiteY12" fmla="*/ 1306047 h 1518772"/>
                  <a:gd name="connsiteX13" fmla="*/ 381811 w 1109190"/>
                  <a:gd name="connsiteY13" fmla="*/ 1296522 h 1518772"/>
                  <a:gd name="connsiteX14" fmla="*/ 384986 w 1109190"/>
                  <a:gd name="connsiteY14" fmla="*/ 1083797 h 1518772"/>
                  <a:gd name="connsiteX15" fmla="*/ 10336 w 1109190"/>
                  <a:gd name="connsiteY15" fmla="*/ 1064747 h 1518772"/>
                  <a:gd name="connsiteX16" fmla="*/ 811 w 1109190"/>
                  <a:gd name="connsiteY16" fmla="*/ 871072 h 1518772"/>
                  <a:gd name="connsiteX17" fmla="*/ 391336 w 1109190"/>
                  <a:gd name="connsiteY17" fmla="*/ 855197 h 1518772"/>
                  <a:gd name="connsiteX18" fmla="*/ 369771 w 1109190"/>
                  <a:gd name="connsiteY18" fmla="*/ 649094 h 1518772"/>
                  <a:gd name="connsiteX19" fmla="*/ 20908 w 1109190"/>
                  <a:gd name="connsiteY19" fmla="*/ 642666 h 1518772"/>
                  <a:gd name="connsiteX20" fmla="*/ 0 w 1109190"/>
                  <a:gd name="connsiteY20" fmla="*/ 431413 h 1518772"/>
                  <a:gd name="connsiteX21" fmla="*/ 371552 w 1109190"/>
                  <a:gd name="connsiteY21" fmla="*/ 440241 h 1518772"/>
                  <a:gd name="connsiteX22" fmla="*/ 379606 w 1109190"/>
                  <a:gd name="connsiteY22" fmla="*/ 220778 h 1518772"/>
                  <a:gd name="connsiteX23" fmla="*/ 16107 w 1109190"/>
                  <a:gd name="connsiteY23" fmla="*/ 218688 h 1518772"/>
                  <a:gd name="connsiteX24" fmla="*/ 17656 w 1109190"/>
                  <a:gd name="connsiteY24" fmla="*/ 0 h 1518772"/>
                  <a:gd name="connsiteX0" fmla="*/ 17656 w 1109189"/>
                  <a:gd name="connsiteY0" fmla="*/ 0 h 1518772"/>
                  <a:gd name="connsiteX1" fmla="*/ 728856 w 1109189"/>
                  <a:gd name="connsiteY1" fmla="*/ 9525 h 1518772"/>
                  <a:gd name="connsiteX2" fmla="*/ 735671 w 1109189"/>
                  <a:gd name="connsiteY2" fmla="*/ 214274 h 1518772"/>
                  <a:gd name="connsiteX3" fmla="*/ 1087399 w 1109189"/>
                  <a:gd name="connsiteY3" fmla="*/ 214351 h 1518772"/>
                  <a:gd name="connsiteX4" fmla="*/ 1109159 w 1109189"/>
                  <a:gd name="connsiteY4" fmla="*/ 427153 h 1518772"/>
                  <a:gd name="connsiteX5" fmla="*/ 713910 w 1109189"/>
                  <a:gd name="connsiteY5" fmla="*/ 440008 h 1518772"/>
                  <a:gd name="connsiteX6" fmla="*/ 731489 w 1109189"/>
                  <a:gd name="connsiteY6" fmla="*/ 1070285 h 1518772"/>
                  <a:gd name="connsiteX7" fmla="*/ 1093749 w 1109189"/>
                  <a:gd name="connsiteY7" fmla="*/ 1086237 h 1518772"/>
                  <a:gd name="connsiteX8" fmla="*/ 1099361 w 1109189"/>
                  <a:gd name="connsiteY8" fmla="*/ 1296522 h 1518772"/>
                  <a:gd name="connsiteX9" fmla="*/ 746935 w 1109189"/>
                  <a:gd name="connsiteY9" fmla="*/ 1293347 h 1518772"/>
                  <a:gd name="connsiteX10" fmla="*/ 740586 w 1109189"/>
                  <a:gd name="connsiteY10" fmla="*/ 1518772 h 1518772"/>
                  <a:gd name="connsiteX11" fmla="*/ 16686 w 1109189"/>
                  <a:gd name="connsiteY11" fmla="*/ 1515597 h 1518772"/>
                  <a:gd name="connsiteX12" fmla="*/ 10336 w 1109189"/>
                  <a:gd name="connsiteY12" fmla="*/ 1306047 h 1518772"/>
                  <a:gd name="connsiteX13" fmla="*/ 381811 w 1109189"/>
                  <a:gd name="connsiteY13" fmla="*/ 1296522 h 1518772"/>
                  <a:gd name="connsiteX14" fmla="*/ 384986 w 1109189"/>
                  <a:gd name="connsiteY14" fmla="*/ 1083797 h 1518772"/>
                  <a:gd name="connsiteX15" fmla="*/ 10336 w 1109189"/>
                  <a:gd name="connsiteY15" fmla="*/ 1064747 h 1518772"/>
                  <a:gd name="connsiteX16" fmla="*/ 811 w 1109189"/>
                  <a:gd name="connsiteY16" fmla="*/ 871072 h 1518772"/>
                  <a:gd name="connsiteX17" fmla="*/ 391336 w 1109189"/>
                  <a:gd name="connsiteY17" fmla="*/ 855197 h 1518772"/>
                  <a:gd name="connsiteX18" fmla="*/ 369771 w 1109189"/>
                  <a:gd name="connsiteY18" fmla="*/ 649094 h 1518772"/>
                  <a:gd name="connsiteX19" fmla="*/ 20908 w 1109189"/>
                  <a:gd name="connsiteY19" fmla="*/ 642666 h 1518772"/>
                  <a:gd name="connsiteX20" fmla="*/ 0 w 1109189"/>
                  <a:gd name="connsiteY20" fmla="*/ 431413 h 1518772"/>
                  <a:gd name="connsiteX21" fmla="*/ 371552 w 1109189"/>
                  <a:gd name="connsiteY21" fmla="*/ 440241 h 1518772"/>
                  <a:gd name="connsiteX22" fmla="*/ 379606 w 1109189"/>
                  <a:gd name="connsiteY22" fmla="*/ 220778 h 1518772"/>
                  <a:gd name="connsiteX23" fmla="*/ 16107 w 1109189"/>
                  <a:gd name="connsiteY23" fmla="*/ 218688 h 1518772"/>
                  <a:gd name="connsiteX24" fmla="*/ 17656 w 1109189"/>
                  <a:gd name="connsiteY24" fmla="*/ 0 h 1518772"/>
                  <a:gd name="connsiteX0" fmla="*/ 17656 w 1109189"/>
                  <a:gd name="connsiteY0" fmla="*/ 0 h 1518772"/>
                  <a:gd name="connsiteX1" fmla="*/ 728856 w 1109189"/>
                  <a:gd name="connsiteY1" fmla="*/ 9525 h 1518772"/>
                  <a:gd name="connsiteX2" fmla="*/ 735671 w 1109189"/>
                  <a:gd name="connsiteY2" fmla="*/ 214274 h 1518772"/>
                  <a:gd name="connsiteX3" fmla="*/ 1087399 w 1109189"/>
                  <a:gd name="connsiteY3" fmla="*/ 214351 h 1518772"/>
                  <a:gd name="connsiteX4" fmla="*/ 1109159 w 1109189"/>
                  <a:gd name="connsiteY4" fmla="*/ 427153 h 1518772"/>
                  <a:gd name="connsiteX5" fmla="*/ 713910 w 1109189"/>
                  <a:gd name="connsiteY5" fmla="*/ 440008 h 1518772"/>
                  <a:gd name="connsiteX6" fmla="*/ 731489 w 1109189"/>
                  <a:gd name="connsiteY6" fmla="*/ 1070285 h 1518772"/>
                  <a:gd name="connsiteX7" fmla="*/ 1093749 w 1109189"/>
                  <a:gd name="connsiteY7" fmla="*/ 1086237 h 1518772"/>
                  <a:gd name="connsiteX8" fmla="*/ 1099361 w 1109189"/>
                  <a:gd name="connsiteY8" fmla="*/ 1296522 h 1518772"/>
                  <a:gd name="connsiteX9" fmla="*/ 746935 w 1109189"/>
                  <a:gd name="connsiteY9" fmla="*/ 1293347 h 1518772"/>
                  <a:gd name="connsiteX10" fmla="*/ 740586 w 1109189"/>
                  <a:gd name="connsiteY10" fmla="*/ 1518772 h 1518772"/>
                  <a:gd name="connsiteX11" fmla="*/ 16686 w 1109189"/>
                  <a:gd name="connsiteY11" fmla="*/ 1515597 h 1518772"/>
                  <a:gd name="connsiteX12" fmla="*/ 10336 w 1109189"/>
                  <a:gd name="connsiteY12" fmla="*/ 1306047 h 1518772"/>
                  <a:gd name="connsiteX13" fmla="*/ 381811 w 1109189"/>
                  <a:gd name="connsiteY13" fmla="*/ 1296522 h 1518772"/>
                  <a:gd name="connsiteX14" fmla="*/ 384986 w 1109189"/>
                  <a:gd name="connsiteY14" fmla="*/ 1083797 h 1518772"/>
                  <a:gd name="connsiteX15" fmla="*/ 10336 w 1109189"/>
                  <a:gd name="connsiteY15" fmla="*/ 1064747 h 1518772"/>
                  <a:gd name="connsiteX16" fmla="*/ 811 w 1109189"/>
                  <a:gd name="connsiteY16" fmla="*/ 871072 h 1518772"/>
                  <a:gd name="connsiteX17" fmla="*/ 391336 w 1109189"/>
                  <a:gd name="connsiteY17" fmla="*/ 855197 h 1518772"/>
                  <a:gd name="connsiteX18" fmla="*/ 369771 w 1109189"/>
                  <a:gd name="connsiteY18" fmla="*/ 649094 h 1518772"/>
                  <a:gd name="connsiteX19" fmla="*/ 20908 w 1109189"/>
                  <a:gd name="connsiteY19" fmla="*/ 642666 h 1518772"/>
                  <a:gd name="connsiteX20" fmla="*/ 0 w 1109189"/>
                  <a:gd name="connsiteY20" fmla="*/ 431413 h 1518772"/>
                  <a:gd name="connsiteX21" fmla="*/ 371552 w 1109189"/>
                  <a:gd name="connsiteY21" fmla="*/ 440241 h 1518772"/>
                  <a:gd name="connsiteX22" fmla="*/ 379606 w 1109189"/>
                  <a:gd name="connsiteY22" fmla="*/ 220778 h 1518772"/>
                  <a:gd name="connsiteX23" fmla="*/ 16107 w 1109189"/>
                  <a:gd name="connsiteY23" fmla="*/ 218688 h 1518772"/>
                  <a:gd name="connsiteX24" fmla="*/ 17656 w 1109189"/>
                  <a:gd name="connsiteY24" fmla="*/ 0 h 1518772"/>
                  <a:gd name="connsiteX0" fmla="*/ 17656 w 1109191"/>
                  <a:gd name="connsiteY0" fmla="*/ 0 h 1518772"/>
                  <a:gd name="connsiteX1" fmla="*/ 728856 w 1109191"/>
                  <a:gd name="connsiteY1" fmla="*/ 9525 h 1518772"/>
                  <a:gd name="connsiteX2" fmla="*/ 735671 w 1109191"/>
                  <a:gd name="connsiteY2" fmla="*/ 214274 h 1518772"/>
                  <a:gd name="connsiteX3" fmla="*/ 1087399 w 1109191"/>
                  <a:gd name="connsiteY3" fmla="*/ 214351 h 1518772"/>
                  <a:gd name="connsiteX4" fmla="*/ 1109159 w 1109191"/>
                  <a:gd name="connsiteY4" fmla="*/ 427153 h 1518772"/>
                  <a:gd name="connsiteX5" fmla="*/ 736135 w 1109191"/>
                  <a:gd name="connsiteY5" fmla="*/ 443183 h 1518772"/>
                  <a:gd name="connsiteX6" fmla="*/ 731489 w 1109191"/>
                  <a:gd name="connsiteY6" fmla="*/ 1070285 h 1518772"/>
                  <a:gd name="connsiteX7" fmla="*/ 1093749 w 1109191"/>
                  <a:gd name="connsiteY7" fmla="*/ 1086237 h 1518772"/>
                  <a:gd name="connsiteX8" fmla="*/ 1099361 w 1109191"/>
                  <a:gd name="connsiteY8" fmla="*/ 1296522 h 1518772"/>
                  <a:gd name="connsiteX9" fmla="*/ 746935 w 1109191"/>
                  <a:gd name="connsiteY9" fmla="*/ 1293347 h 1518772"/>
                  <a:gd name="connsiteX10" fmla="*/ 740586 w 1109191"/>
                  <a:gd name="connsiteY10" fmla="*/ 1518772 h 1518772"/>
                  <a:gd name="connsiteX11" fmla="*/ 16686 w 1109191"/>
                  <a:gd name="connsiteY11" fmla="*/ 1515597 h 1518772"/>
                  <a:gd name="connsiteX12" fmla="*/ 10336 w 1109191"/>
                  <a:gd name="connsiteY12" fmla="*/ 1306047 h 1518772"/>
                  <a:gd name="connsiteX13" fmla="*/ 381811 w 1109191"/>
                  <a:gd name="connsiteY13" fmla="*/ 1296522 h 1518772"/>
                  <a:gd name="connsiteX14" fmla="*/ 384986 w 1109191"/>
                  <a:gd name="connsiteY14" fmla="*/ 1083797 h 1518772"/>
                  <a:gd name="connsiteX15" fmla="*/ 10336 w 1109191"/>
                  <a:gd name="connsiteY15" fmla="*/ 1064747 h 1518772"/>
                  <a:gd name="connsiteX16" fmla="*/ 811 w 1109191"/>
                  <a:gd name="connsiteY16" fmla="*/ 871072 h 1518772"/>
                  <a:gd name="connsiteX17" fmla="*/ 391336 w 1109191"/>
                  <a:gd name="connsiteY17" fmla="*/ 855197 h 1518772"/>
                  <a:gd name="connsiteX18" fmla="*/ 369771 w 1109191"/>
                  <a:gd name="connsiteY18" fmla="*/ 649094 h 1518772"/>
                  <a:gd name="connsiteX19" fmla="*/ 20908 w 1109191"/>
                  <a:gd name="connsiteY19" fmla="*/ 642666 h 1518772"/>
                  <a:gd name="connsiteX20" fmla="*/ 0 w 1109191"/>
                  <a:gd name="connsiteY20" fmla="*/ 431413 h 1518772"/>
                  <a:gd name="connsiteX21" fmla="*/ 371552 w 1109191"/>
                  <a:gd name="connsiteY21" fmla="*/ 440241 h 1518772"/>
                  <a:gd name="connsiteX22" fmla="*/ 379606 w 1109191"/>
                  <a:gd name="connsiteY22" fmla="*/ 220778 h 1518772"/>
                  <a:gd name="connsiteX23" fmla="*/ 16107 w 1109191"/>
                  <a:gd name="connsiteY23" fmla="*/ 218688 h 1518772"/>
                  <a:gd name="connsiteX24" fmla="*/ 17656 w 1109191"/>
                  <a:gd name="connsiteY24" fmla="*/ 0 h 1518772"/>
                  <a:gd name="connsiteX0" fmla="*/ 17656 w 1109191"/>
                  <a:gd name="connsiteY0" fmla="*/ 0 h 1518772"/>
                  <a:gd name="connsiteX1" fmla="*/ 728856 w 1109191"/>
                  <a:gd name="connsiteY1" fmla="*/ 9525 h 1518772"/>
                  <a:gd name="connsiteX2" fmla="*/ 735671 w 1109191"/>
                  <a:gd name="connsiteY2" fmla="*/ 214274 h 1518772"/>
                  <a:gd name="connsiteX3" fmla="*/ 1087399 w 1109191"/>
                  <a:gd name="connsiteY3" fmla="*/ 214351 h 1518772"/>
                  <a:gd name="connsiteX4" fmla="*/ 1109159 w 1109191"/>
                  <a:gd name="connsiteY4" fmla="*/ 427153 h 1518772"/>
                  <a:gd name="connsiteX5" fmla="*/ 736135 w 1109191"/>
                  <a:gd name="connsiteY5" fmla="*/ 443183 h 1518772"/>
                  <a:gd name="connsiteX6" fmla="*/ 731489 w 1109191"/>
                  <a:gd name="connsiteY6" fmla="*/ 1070285 h 1518772"/>
                  <a:gd name="connsiteX7" fmla="*/ 1093749 w 1109191"/>
                  <a:gd name="connsiteY7" fmla="*/ 1086237 h 1518772"/>
                  <a:gd name="connsiteX8" fmla="*/ 1099361 w 1109191"/>
                  <a:gd name="connsiteY8" fmla="*/ 1296522 h 1518772"/>
                  <a:gd name="connsiteX9" fmla="*/ 746935 w 1109191"/>
                  <a:gd name="connsiteY9" fmla="*/ 1293347 h 1518772"/>
                  <a:gd name="connsiteX10" fmla="*/ 740586 w 1109191"/>
                  <a:gd name="connsiteY10" fmla="*/ 1518772 h 1518772"/>
                  <a:gd name="connsiteX11" fmla="*/ 16686 w 1109191"/>
                  <a:gd name="connsiteY11" fmla="*/ 1515597 h 1518772"/>
                  <a:gd name="connsiteX12" fmla="*/ 10336 w 1109191"/>
                  <a:gd name="connsiteY12" fmla="*/ 1306047 h 1518772"/>
                  <a:gd name="connsiteX13" fmla="*/ 381811 w 1109191"/>
                  <a:gd name="connsiteY13" fmla="*/ 1296522 h 1518772"/>
                  <a:gd name="connsiteX14" fmla="*/ 384986 w 1109191"/>
                  <a:gd name="connsiteY14" fmla="*/ 1083797 h 1518772"/>
                  <a:gd name="connsiteX15" fmla="*/ 10336 w 1109191"/>
                  <a:gd name="connsiteY15" fmla="*/ 1064747 h 1518772"/>
                  <a:gd name="connsiteX16" fmla="*/ 811 w 1109191"/>
                  <a:gd name="connsiteY16" fmla="*/ 871072 h 1518772"/>
                  <a:gd name="connsiteX17" fmla="*/ 391336 w 1109191"/>
                  <a:gd name="connsiteY17" fmla="*/ 855197 h 1518772"/>
                  <a:gd name="connsiteX18" fmla="*/ 369771 w 1109191"/>
                  <a:gd name="connsiteY18" fmla="*/ 649094 h 1518772"/>
                  <a:gd name="connsiteX19" fmla="*/ 20908 w 1109191"/>
                  <a:gd name="connsiteY19" fmla="*/ 642666 h 1518772"/>
                  <a:gd name="connsiteX20" fmla="*/ 0 w 1109191"/>
                  <a:gd name="connsiteY20" fmla="*/ 431413 h 1518772"/>
                  <a:gd name="connsiteX21" fmla="*/ 371552 w 1109191"/>
                  <a:gd name="connsiteY21" fmla="*/ 440241 h 1518772"/>
                  <a:gd name="connsiteX22" fmla="*/ 379606 w 1109191"/>
                  <a:gd name="connsiteY22" fmla="*/ 220778 h 1518772"/>
                  <a:gd name="connsiteX23" fmla="*/ 16107 w 1109191"/>
                  <a:gd name="connsiteY23" fmla="*/ 218688 h 1518772"/>
                  <a:gd name="connsiteX24" fmla="*/ 17656 w 1109191"/>
                  <a:gd name="connsiteY24" fmla="*/ 0 h 1518772"/>
                  <a:gd name="connsiteX0" fmla="*/ 17656 w 1109220"/>
                  <a:gd name="connsiteY0" fmla="*/ 0 h 1518772"/>
                  <a:gd name="connsiteX1" fmla="*/ 728856 w 1109220"/>
                  <a:gd name="connsiteY1" fmla="*/ 9525 h 1518772"/>
                  <a:gd name="connsiteX2" fmla="*/ 735671 w 1109220"/>
                  <a:gd name="connsiteY2" fmla="*/ 214274 h 1518772"/>
                  <a:gd name="connsiteX3" fmla="*/ 1087399 w 1109220"/>
                  <a:gd name="connsiteY3" fmla="*/ 214351 h 1518772"/>
                  <a:gd name="connsiteX4" fmla="*/ 1109159 w 1109220"/>
                  <a:gd name="connsiteY4" fmla="*/ 427153 h 1518772"/>
                  <a:gd name="connsiteX5" fmla="*/ 736135 w 1109220"/>
                  <a:gd name="connsiteY5" fmla="*/ 443183 h 1518772"/>
                  <a:gd name="connsiteX6" fmla="*/ 731489 w 1109220"/>
                  <a:gd name="connsiteY6" fmla="*/ 1070285 h 1518772"/>
                  <a:gd name="connsiteX7" fmla="*/ 1093749 w 1109220"/>
                  <a:gd name="connsiteY7" fmla="*/ 1086237 h 1518772"/>
                  <a:gd name="connsiteX8" fmla="*/ 1099361 w 1109220"/>
                  <a:gd name="connsiteY8" fmla="*/ 1296522 h 1518772"/>
                  <a:gd name="connsiteX9" fmla="*/ 746935 w 1109220"/>
                  <a:gd name="connsiteY9" fmla="*/ 1293347 h 1518772"/>
                  <a:gd name="connsiteX10" fmla="*/ 740586 w 1109220"/>
                  <a:gd name="connsiteY10" fmla="*/ 1518772 h 1518772"/>
                  <a:gd name="connsiteX11" fmla="*/ 16686 w 1109220"/>
                  <a:gd name="connsiteY11" fmla="*/ 1515597 h 1518772"/>
                  <a:gd name="connsiteX12" fmla="*/ 10336 w 1109220"/>
                  <a:gd name="connsiteY12" fmla="*/ 1306047 h 1518772"/>
                  <a:gd name="connsiteX13" fmla="*/ 381811 w 1109220"/>
                  <a:gd name="connsiteY13" fmla="*/ 1296522 h 1518772"/>
                  <a:gd name="connsiteX14" fmla="*/ 384986 w 1109220"/>
                  <a:gd name="connsiteY14" fmla="*/ 1083797 h 1518772"/>
                  <a:gd name="connsiteX15" fmla="*/ 10336 w 1109220"/>
                  <a:gd name="connsiteY15" fmla="*/ 1064747 h 1518772"/>
                  <a:gd name="connsiteX16" fmla="*/ 811 w 1109220"/>
                  <a:gd name="connsiteY16" fmla="*/ 871072 h 1518772"/>
                  <a:gd name="connsiteX17" fmla="*/ 391336 w 1109220"/>
                  <a:gd name="connsiteY17" fmla="*/ 855197 h 1518772"/>
                  <a:gd name="connsiteX18" fmla="*/ 369771 w 1109220"/>
                  <a:gd name="connsiteY18" fmla="*/ 649094 h 1518772"/>
                  <a:gd name="connsiteX19" fmla="*/ 20908 w 1109220"/>
                  <a:gd name="connsiteY19" fmla="*/ 642666 h 1518772"/>
                  <a:gd name="connsiteX20" fmla="*/ 0 w 1109220"/>
                  <a:gd name="connsiteY20" fmla="*/ 431413 h 1518772"/>
                  <a:gd name="connsiteX21" fmla="*/ 371552 w 1109220"/>
                  <a:gd name="connsiteY21" fmla="*/ 440241 h 1518772"/>
                  <a:gd name="connsiteX22" fmla="*/ 379606 w 1109220"/>
                  <a:gd name="connsiteY22" fmla="*/ 220778 h 1518772"/>
                  <a:gd name="connsiteX23" fmla="*/ 16107 w 1109220"/>
                  <a:gd name="connsiteY23" fmla="*/ 218688 h 1518772"/>
                  <a:gd name="connsiteX24" fmla="*/ 17656 w 1109220"/>
                  <a:gd name="connsiteY24" fmla="*/ 0 h 1518772"/>
                  <a:gd name="connsiteX0" fmla="*/ 17656 w 1109220"/>
                  <a:gd name="connsiteY0" fmla="*/ 0 h 1518772"/>
                  <a:gd name="connsiteX1" fmla="*/ 728856 w 1109220"/>
                  <a:gd name="connsiteY1" fmla="*/ 9525 h 1518772"/>
                  <a:gd name="connsiteX2" fmla="*/ 735671 w 1109220"/>
                  <a:gd name="connsiteY2" fmla="*/ 214274 h 1518772"/>
                  <a:gd name="connsiteX3" fmla="*/ 1087399 w 1109220"/>
                  <a:gd name="connsiteY3" fmla="*/ 214351 h 1518772"/>
                  <a:gd name="connsiteX4" fmla="*/ 1109159 w 1109220"/>
                  <a:gd name="connsiteY4" fmla="*/ 427153 h 1518772"/>
                  <a:gd name="connsiteX5" fmla="*/ 736135 w 1109220"/>
                  <a:gd name="connsiteY5" fmla="*/ 430483 h 1518772"/>
                  <a:gd name="connsiteX6" fmla="*/ 731489 w 1109220"/>
                  <a:gd name="connsiteY6" fmla="*/ 1070285 h 1518772"/>
                  <a:gd name="connsiteX7" fmla="*/ 1093749 w 1109220"/>
                  <a:gd name="connsiteY7" fmla="*/ 1086237 h 1518772"/>
                  <a:gd name="connsiteX8" fmla="*/ 1099361 w 1109220"/>
                  <a:gd name="connsiteY8" fmla="*/ 1296522 h 1518772"/>
                  <a:gd name="connsiteX9" fmla="*/ 746935 w 1109220"/>
                  <a:gd name="connsiteY9" fmla="*/ 1293347 h 1518772"/>
                  <a:gd name="connsiteX10" fmla="*/ 740586 w 1109220"/>
                  <a:gd name="connsiteY10" fmla="*/ 1518772 h 1518772"/>
                  <a:gd name="connsiteX11" fmla="*/ 16686 w 1109220"/>
                  <a:gd name="connsiteY11" fmla="*/ 1515597 h 1518772"/>
                  <a:gd name="connsiteX12" fmla="*/ 10336 w 1109220"/>
                  <a:gd name="connsiteY12" fmla="*/ 1306047 h 1518772"/>
                  <a:gd name="connsiteX13" fmla="*/ 381811 w 1109220"/>
                  <a:gd name="connsiteY13" fmla="*/ 1296522 h 1518772"/>
                  <a:gd name="connsiteX14" fmla="*/ 384986 w 1109220"/>
                  <a:gd name="connsiteY14" fmla="*/ 1083797 h 1518772"/>
                  <a:gd name="connsiteX15" fmla="*/ 10336 w 1109220"/>
                  <a:gd name="connsiteY15" fmla="*/ 1064747 h 1518772"/>
                  <a:gd name="connsiteX16" fmla="*/ 811 w 1109220"/>
                  <a:gd name="connsiteY16" fmla="*/ 871072 h 1518772"/>
                  <a:gd name="connsiteX17" fmla="*/ 391336 w 1109220"/>
                  <a:gd name="connsiteY17" fmla="*/ 855197 h 1518772"/>
                  <a:gd name="connsiteX18" fmla="*/ 369771 w 1109220"/>
                  <a:gd name="connsiteY18" fmla="*/ 649094 h 1518772"/>
                  <a:gd name="connsiteX19" fmla="*/ 20908 w 1109220"/>
                  <a:gd name="connsiteY19" fmla="*/ 642666 h 1518772"/>
                  <a:gd name="connsiteX20" fmla="*/ 0 w 1109220"/>
                  <a:gd name="connsiteY20" fmla="*/ 431413 h 1518772"/>
                  <a:gd name="connsiteX21" fmla="*/ 371552 w 1109220"/>
                  <a:gd name="connsiteY21" fmla="*/ 440241 h 1518772"/>
                  <a:gd name="connsiteX22" fmla="*/ 379606 w 1109220"/>
                  <a:gd name="connsiteY22" fmla="*/ 220778 h 1518772"/>
                  <a:gd name="connsiteX23" fmla="*/ 16107 w 1109220"/>
                  <a:gd name="connsiteY23" fmla="*/ 218688 h 1518772"/>
                  <a:gd name="connsiteX24" fmla="*/ 17656 w 1109220"/>
                  <a:gd name="connsiteY24" fmla="*/ 0 h 1518772"/>
                  <a:gd name="connsiteX0" fmla="*/ 17656 w 1109220"/>
                  <a:gd name="connsiteY0" fmla="*/ 0 h 1518772"/>
                  <a:gd name="connsiteX1" fmla="*/ 728856 w 1109220"/>
                  <a:gd name="connsiteY1" fmla="*/ 9525 h 1518772"/>
                  <a:gd name="connsiteX2" fmla="*/ 735671 w 1109220"/>
                  <a:gd name="connsiteY2" fmla="*/ 214274 h 1518772"/>
                  <a:gd name="connsiteX3" fmla="*/ 1087399 w 1109220"/>
                  <a:gd name="connsiteY3" fmla="*/ 214351 h 1518772"/>
                  <a:gd name="connsiteX4" fmla="*/ 1109159 w 1109220"/>
                  <a:gd name="connsiteY4" fmla="*/ 427153 h 1518772"/>
                  <a:gd name="connsiteX5" fmla="*/ 736135 w 1109220"/>
                  <a:gd name="connsiteY5" fmla="*/ 430483 h 1518772"/>
                  <a:gd name="connsiteX6" fmla="*/ 731489 w 1109220"/>
                  <a:gd name="connsiteY6" fmla="*/ 1070285 h 1518772"/>
                  <a:gd name="connsiteX7" fmla="*/ 1093749 w 1109220"/>
                  <a:gd name="connsiteY7" fmla="*/ 1086237 h 1518772"/>
                  <a:gd name="connsiteX8" fmla="*/ 1099361 w 1109220"/>
                  <a:gd name="connsiteY8" fmla="*/ 1296522 h 1518772"/>
                  <a:gd name="connsiteX9" fmla="*/ 746935 w 1109220"/>
                  <a:gd name="connsiteY9" fmla="*/ 1293347 h 1518772"/>
                  <a:gd name="connsiteX10" fmla="*/ 740586 w 1109220"/>
                  <a:gd name="connsiteY10" fmla="*/ 1518772 h 1518772"/>
                  <a:gd name="connsiteX11" fmla="*/ 16686 w 1109220"/>
                  <a:gd name="connsiteY11" fmla="*/ 1515597 h 1518772"/>
                  <a:gd name="connsiteX12" fmla="*/ 10336 w 1109220"/>
                  <a:gd name="connsiteY12" fmla="*/ 1306047 h 1518772"/>
                  <a:gd name="connsiteX13" fmla="*/ 381811 w 1109220"/>
                  <a:gd name="connsiteY13" fmla="*/ 1296522 h 1518772"/>
                  <a:gd name="connsiteX14" fmla="*/ 384986 w 1109220"/>
                  <a:gd name="connsiteY14" fmla="*/ 1083797 h 1518772"/>
                  <a:gd name="connsiteX15" fmla="*/ 10336 w 1109220"/>
                  <a:gd name="connsiteY15" fmla="*/ 1064747 h 1518772"/>
                  <a:gd name="connsiteX16" fmla="*/ 811 w 1109220"/>
                  <a:gd name="connsiteY16" fmla="*/ 871072 h 1518772"/>
                  <a:gd name="connsiteX17" fmla="*/ 391336 w 1109220"/>
                  <a:gd name="connsiteY17" fmla="*/ 855197 h 1518772"/>
                  <a:gd name="connsiteX18" fmla="*/ 369771 w 1109220"/>
                  <a:gd name="connsiteY18" fmla="*/ 649094 h 1518772"/>
                  <a:gd name="connsiteX19" fmla="*/ 20908 w 1109220"/>
                  <a:gd name="connsiteY19" fmla="*/ 642666 h 1518772"/>
                  <a:gd name="connsiteX20" fmla="*/ 0 w 1109220"/>
                  <a:gd name="connsiteY20" fmla="*/ 431413 h 1518772"/>
                  <a:gd name="connsiteX21" fmla="*/ 371552 w 1109220"/>
                  <a:gd name="connsiteY21" fmla="*/ 440241 h 1518772"/>
                  <a:gd name="connsiteX22" fmla="*/ 379606 w 1109220"/>
                  <a:gd name="connsiteY22" fmla="*/ 220778 h 1518772"/>
                  <a:gd name="connsiteX23" fmla="*/ 16107 w 1109220"/>
                  <a:gd name="connsiteY23" fmla="*/ 218688 h 1518772"/>
                  <a:gd name="connsiteX24" fmla="*/ 17656 w 1109220"/>
                  <a:gd name="connsiteY24" fmla="*/ 0 h 1518772"/>
                  <a:gd name="connsiteX0" fmla="*/ 17656 w 1109159"/>
                  <a:gd name="connsiteY0" fmla="*/ 0 h 1518772"/>
                  <a:gd name="connsiteX1" fmla="*/ 728856 w 1109159"/>
                  <a:gd name="connsiteY1" fmla="*/ 9525 h 1518772"/>
                  <a:gd name="connsiteX2" fmla="*/ 735671 w 1109159"/>
                  <a:gd name="connsiteY2" fmla="*/ 214274 h 1518772"/>
                  <a:gd name="connsiteX3" fmla="*/ 1087399 w 1109159"/>
                  <a:gd name="connsiteY3" fmla="*/ 214351 h 1518772"/>
                  <a:gd name="connsiteX4" fmla="*/ 1109159 w 1109159"/>
                  <a:gd name="connsiteY4" fmla="*/ 427153 h 1518772"/>
                  <a:gd name="connsiteX5" fmla="*/ 736135 w 1109159"/>
                  <a:gd name="connsiteY5" fmla="*/ 430483 h 1518772"/>
                  <a:gd name="connsiteX6" fmla="*/ 731489 w 1109159"/>
                  <a:gd name="connsiteY6" fmla="*/ 1070285 h 1518772"/>
                  <a:gd name="connsiteX7" fmla="*/ 1093749 w 1109159"/>
                  <a:gd name="connsiteY7" fmla="*/ 1086237 h 1518772"/>
                  <a:gd name="connsiteX8" fmla="*/ 1099361 w 1109159"/>
                  <a:gd name="connsiteY8" fmla="*/ 1296522 h 1518772"/>
                  <a:gd name="connsiteX9" fmla="*/ 746935 w 1109159"/>
                  <a:gd name="connsiteY9" fmla="*/ 1293347 h 1518772"/>
                  <a:gd name="connsiteX10" fmla="*/ 740586 w 1109159"/>
                  <a:gd name="connsiteY10" fmla="*/ 1518772 h 1518772"/>
                  <a:gd name="connsiteX11" fmla="*/ 16686 w 1109159"/>
                  <a:gd name="connsiteY11" fmla="*/ 1515597 h 1518772"/>
                  <a:gd name="connsiteX12" fmla="*/ 10336 w 1109159"/>
                  <a:gd name="connsiteY12" fmla="*/ 1306047 h 1518772"/>
                  <a:gd name="connsiteX13" fmla="*/ 381811 w 1109159"/>
                  <a:gd name="connsiteY13" fmla="*/ 1296522 h 1518772"/>
                  <a:gd name="connsiteX14" fmla="*/ 384986 w 1109159"/>
                  <a:gd name="connsiteY14" fmla="*/ 1083797 h 1518772"/>
                  <a:gd name="connsiteX15" fmla="*/ 10336 w 1109159"/>
                  <a:gd name="connsiteY15" fmla="*/ 1064747 h 1518772"/>
                  <a:gd name="connsiteX16" fmla="*/ 811 w 1109159"/>
                  <a:gd name="connsiteY16" fmla="*/ 871072 h 1518772"/>
                  <a:gd name="connsiteX17" fmla="*/ 391336 w 1109159"/>
                  <a:gd name="connsiteY17" fmla="*/ 855197 h 1518772"/>
                  <a:gd name="connsiteX18" fmla="*/ 369771 w 1109159"/>
                  <a:gd name="connsiteY18" fmla="*/ 649094 h 1518772"/>
                  <a:gd name="connsiteX19" fmla="*/ 20908 w 1109159"/>
                  <a:gd name="connsiteY19" fmla="*/ 642666 h 1518772"/>
                  <a:gd name="connsiteX20" fmla="*/ 0 w 1109159"/>
                  <a:gd name="connsiteY20" fmla="*/ 431413 h 1518772"/>
                  <a:gd name="connsiteX21" fmla="*/ 371552 w 1109159"/>
                  <a:gd name="connsiteY21" fmla="*/ 440241 h 1518772"/>
                  <a:gd name="connsiteX22" fmla="*/ 379606 w 1109159"/>
                  <a:gd name="connsiteY22" fmla="*/ 220778 h 1518772"/>
                  <a:gd name="connsiteX23" fmla="*/ 16107 w 1109159"/>
                  <a:gd name="connsiteY23" fmla="*/ 218688 h 1518772"/>
                  <a:gd name="connsiteX24" fmla="*/ 17656 w 1109159"/>
                  <a:gd name="connsiteY24" fmla="*/ 0 h 1518772"/>
                  <a:gd name="connsiteX0" fmla="*/ 17656 w 1099634"/>
                  <a:gd name="connsiteY0" fmla="*/ 0 h 1518772"/>
                  <a:gd name="connsiteX1" fmla="*/ 728856 w 1099634"/>
                  <a:gd name="connsiteY1" fmla="*/ 9525 h 1518772"/>
                  <a:gd name="connsiteX2" fmla="*/ 735671 w 1099634"/>
                  <a:gd name="connsiteY2" fmla="*/ 214274 h 1518772"/>
                  <a:gd name="connsiteX3" fmla="*/ 1087399 w 1099634"/>
                  <a:gd name="connsiteY3" fmla="*/ 214351 h 1518772"/>
                  <a:gd name="connsiteX4" fmla="*/ 1099634 w 1099634"/>
                  <a:gd name="connsiteY4" fmla="*/ 427153 h 1518772"/>
                  <a:gd name="connsiteX5" fmla="*/ 736135 w 1099634"/>
                  <a:gd name="connsiteY5" fmla="*/ 430483 h 1518772"/>
                  <a:gd name="connsiteX6" fmla="*/ 731489 w 1099634"/>
                  <a:gd name="connsiteY6" fmla="*/ 1070285 h 1518772"/>
                  <a:gd name="connsiteX7" fmla="*/ 1093749 w 1099634"/>
                  <a:gd name="connsiteY7" fmla="*/ 1086237 h 1518772"/>
                  <a:gd name="connsiteX8" fmla="*/ 1099361 w 1099634"/>
                  <a:gd name="connsiteY8" fmla="*/ 1296522 h 1518772"/>
                  <a:gd name="connsiteX9" fmla="*/ 746935 w 1099634"/>
                  <a:gd name="connsiteY9" fmla="*/ 1293347 h 1518772"/>
                  <a:gd name="connsiteX10" fmla="*/ 740586 w 1099634"/>
                  <a:gd name="connsiteY10" fmla="*/ 1518772 h 1518772"/>
                  <a:gd name="connsiteX11" fmla="*/ 16686 w 1099634"/>
                  <a:gd name="connsiteY11" fmla="*/ 1515597 h 1518772"/>
                  <a:gd name="connsiteX12" fmla="*/ 10336 w 1099634"/>
                  <a:gd name="connsiteY12" fmla="*/ 1306047 h 1518772"/>
                  <a:gd name="connsiteX13" fmla="*/ 381811 w 1099634"/>
                  <a:gd name="connsiteY13" fmla="*/ 1296522 h 1518772"/>
                  <a:gd name="connsiteX14" fmla="*/ 384986 w 1099634"/>
                  <a:gd name="connsiteY14" fmla="*/ 1083797 h 1518772"/>
                  <a:gd name="connsiteX15" fmla="*/ 10336 w 1099634"/>
                  <a:gd name="connsiteY15" fmla="*/ 1064747 h 1518772"/>
                  <a:gd name="connsiteX16" fmla="*/ 811 w 1099634"/>
                  <a:gd name="connsiteY16" fmla="*/ 871072 h 1518772"/>
                  <a:gd name="connsiteX17" fmla="*/ 391336 w 1099634"/>
                  <a:gd name="connsiteY17" fmla="*/ 855197 h 1518772"/>
                  <a:gd name="connsiteX18" fmla="*/ 369771 w 1099634"/>
                  <a:gd name="connsiteY18" fmla="*/ 649094 h 1518772"/>
                  <a:gd name="connsiteX19" fmla="*/ 20908 w 1099634"/>
                  <a:gd name="connsiteY19" fmla="*/ 642666 h 1518772"/>
                  <a:gd name="connsiteX20" fmla="*/ 0 w 1099634"/>
                  <a:gd name="connsiteY20" fmla="*/ 431413 h 1518772"/>
                  <a:gd name="connsiteX21" fmla="*/ 371552 w 1099634"/>
                  <a:gd name="connsiteY21" fmla="*/ 440241 h 1518772"/>
                  <a:gd name="connsiteX22" fmla="*/ 379606 w 1099634"/>
                  <a:gd name="connsiteY22" fmla="*/ 220778 h 1518772"/>
                  <a:gd name="connsiteX23" fmla="*/ 16107 w 1099634"/>
                  <a:gd name="connsiteY23" fmla="*/ 218688 h 1518772"/>
                  <a:gd name="connsiteX24" fmla="*/ 17656 w 1099634"/>
                  <a:gd name="connsiteY24" fmla="*/ 0 h 1518772"/>
                  <a:gd name="connsiteX0" fmla="*/ 17656 w 1100145"/>
                  <a:gd name="connsiteY0" fmla="*/ 0 h 1518772"/>
                  <a:gd name="connsiteX1" fmla="*/ 728856 w 1100145"/>
                  <a:gd name="connsiteY1" fmla="*/ 9525 h 1518772"/>
                  <a:gd name="connsiteX2" fmla="*/ 735671 w 1100145"/>
                  <a:gd name="connsiteY2" fmla="*/ 214274 h 1518772"/>
                  <a:gd name="connsiteX3" fmla="*/ 1087399 w 1100145"/>
                  <a:gd name="connsiteY3" fmla="*/ 214351 h 1518772"/>
                  <a:gd name="connsiteX4" fmla="*/ 1099634 w 1100145"/>
                  <a:gd name="connsiteY4" fmla="*/ 427153 h 1518772"/>
                  <a:gd name="connsiteX5" fmla="*/ 736135 w 1100145"/>
                  <a:gd name="connsiteY5" fmla="*/ 430483 h 1518772"/>
                  <a:gd name="connsiteX6" fmla="*/ 731489 w 1100145"/>
                  <a:gd name="connsiteY6" fmla="*/ 1070285 h 1518772"/>
                  <a:gd name="connsiteX7" fmla="*/ 1093749 w 1100145"/>
                  <a:gd name="connsiteY7" fmla="*/ 1086237 h 1518772"/>
                  <a:gd name="connsiteX8" fmla="*/ 1099361 w 1100145"/>
                  <a:gd name="connsiteY8" fmla="*/ 1296522 h 1518772"/>
                  <a:gd name="connsiteX9" fmla="*/ 746935 w 1100145"/>
                  <a:gd name="connsiteY9" fmla="*/ 1293347 h 1518772"/>
                  <a:gd name="connsiteX10" fmla="*/ 740586 w 1100145"/>
                  <a:gd name="connsiteY10" fmla="*/ 1518772 h 1518772"/>
                  <a:gd name="connsiteX11" fmla="*/ 16686 w 1100145"/>
                  <a:gd name="connsiteY11" fmla="*/ 1515597 h 1518772"/>
                  <a:gd name="connsiteX12" fmla="*/ 10336 w 1100145"/>
                  <a:gd name="connsiteY12" fmla="*/ 1306047 h 1518772"/>
                  <a:gd name="connsiteX13" fmla="*/ 381811 w 1100145"/>
                  <a:gd name="connsiteY13" fmla="*/ 1296522 h 1518772"/>
                  <a:gd name="connsiteX14" fmla="*/ 384986 w 1100145"/>
                  <a:gd name="connsiteY14" fmla="*/ 1083797 h 1518772"/>
                  <a:gd name="connsiteX15" fmla="*/ 10336 w 1100145"/>
                  <a:gd name="connsiteY15" fmla="*/ 1064747 h 1518772"/>
                  <a:gd name="connsiteX16" fmla="*/ 811 w 1100145"/>
                  <a:gd name="connsiteY16" fmla="*/ 871072 h 1518772"/>
                  <a:gd name="connsiteX17" fmla="*/ 391336 w 1100145"/>
                  <a:gd name="connsiteY17" fmla="*/ 855197 h 1518772"/>
                  <a:gd name="connsiteX18" fmla="*/ 369771 w 1100145"/>
                  <a:gd name="connsiteY18" fmla="*/ 649094 h 1518772"/>
                  <a:gd name="connsiteX19" fmla="*/ 20908 w 1100145"/>
                  <a:gd name="connsiteY19" fmla="*/ 642666 h 1518772"/>
                  <a:gd name="connsiteX20" fmla="*/ 0 w 1100145"/>
                  <a:gd name="connsiteY20" fmla="*/ 431413 h 1518772"/>
                  <a:gd name="connsiteX21" fmla="*/ 371552 w 1100145"/>
                  <a:gd name="connsiteY21" fmla="*/ 440241 h 1518772"/>
                  <a:gd name="connsiteX22" fmla="*/ 379606 w 1100145"/>
                  <a:gd name="connsiteY22" fmla="*/ 220778 h 1518772"/>
                  <a:gd name="connsiteX23" fmla="*/ 16107 w 1100145"/>
                  <a:gd name="connsiteY23" fmla="*/ 218688 h 1518772"/>
                  <a:gd name="connsiteX24" fmla="*/ 17656 w 1100145"/>
                  <a:gd name="connsiteY24" fmla="*/ 0 h 1518772"/>
                  <a:gd name="connsiteX0" fmla="*/ 17656 w 1101732"/>
                  <a:gd name="connsiteY0" fmla="*/ 0 h 1518772"/>
                  <a:gd name="connsiteX1" fmla="*/ 728856 w 1101732"/>
                  <a:gd name="connsiteY1" fmla="*/ 9525 h 1518772"/>
                  <a:gd name="connsiteX2" fmla="*/ 735671 w 1101732"/>
                  <a:gd name="connsiteY2" fmla="*/ 214274 h 1518772"/>
                  <a:gd name="connsiteX3" fmla="*/ 1100099 w 1101732"/>
                  <a:gd name="connsiteY3" fmla="*/ 217526 h 1518772"/>
                  <a:gd name="connsiteX4" fmla="*/ 1099634 w 1101732"/>
                  <a:gd name="connsiteY4" fmla="*/ 427153 h 1518772"/>
                  <a:gd name="connsiteX5" fmla="*/ 736135 w 1101732"/>
                  <a:gd name="connsiteY5" fmla="*/ 430483 h 1518772"/>
                  <a:gd name="connsiteX6" fmla="*/ 731489 w 1101732"/>
                  <a:gd name="connsiteY6" fmla="*/ 1070285 h 1518772"/>
                  <a:gd name="connsiteX7" fmla="*/ 1093749 w 1101732"/>
                  <a:gd name="connsiteY7" fmla="*/ 1086237 h 1518772"/>
                  <a:gd name="connsiteX8" fmla="*/ 1099361 w 1101732"/>
                  <a:gd name="connsiteY8" fmla="*/ 1296522 h 1518772"/>
                  <a:gd name="connsiteX9" fmla="*/ 746935 w 1101732"/>
                  <a:gd name="connsiteY9" fmla="*/ 1293347 h 1518772"/>
                  <a:gd name="connsiteX10" fmla="*/ 740586 w 1101732"/>
                  <a:gd name="connsiteY10" fmla="*/ 1518772 h 1518772"/>
                  <a:gd name="connsiteX11" fmla="*/ 16686 w 1101732"/>
                  <a:gd name="connsiteY11" fmla="*/ 1515597 h 1518772"/>
                  <a:gd name="connsiteX12" fmla="*/ 10336 w 1101732"/>
                  <a:gd name="connsiteY12" fmla="*/ 1306047 h 1518772"/>
                  <a:gd name="connsiteX13" fmla="*/ 381811 w 1101732"/>
                  <a:gd name="connsiteY13" fmla="*/ 1296522 h 1518772"/>
                  <a:gd name="connsiteX14" fmla="*/ 384986 w 1101732"/>
                  <a:gd name="connsiteY14" fmla="*/ 1083797 h 1518772"/>
                  <a:gd name="connsiteX15" fmla="*/ 10336 w 1101732"/>
                  <a:gd name="connsiteY15" fmla="*/ 1064747 h 1518772"/>
                  <a:gd name="connsiteX16" fmla="*/ 811 w 1101732"/>
                  <a:gd name="connsiteY16" fmla="*/ 871072 h 1518772"/>
                  <a:gd name="connsiteX17" fmla="*/ 391336 w 1101732"/>
                  <a:gd name="connsiteY17" fmla="*/ 855197 h 1518772"/>
                  <a:gd name="connsiteX18" fmla="*/ 369771 w 1101732"/>
                  <a:gd name="connsiteY18" fmla="*/ 649094 h 1518772"/>
                  <a:gd name="connsiteX19" fmla="*/ 20908 w 1101732"/>
                  <a:gd name="connsiteY19" fmla="*/ 642666 h 1518772"/>
                  <a:gd name="connsiteX20" fmla="*/ 0 w 1101732"/>
                  <a:gd name="connsiteY20" fmla="*/ 431413 h 1518772"/>
                  <a:gd name="connsiteX21" fmla="*/ 371552 w 1101732"/>
                  <a:gd name="connsiteY21" fmla="*/ 440241 h 1518772"/>
                  <a:gd name="connsiteX22" fmla="*/ 379606 w 1101732"/>
                  <a:gd name="connsiteY22" fmla="*/ 220778 h 1518772"/>
                  <a:gd name="connsiteX23" fmla="*/ 16107 w 1101732"/>
                  <a:gd name="connsiteY23" fmla="*/ 218688 h 1518772"/>
                  <a:gd name="connsiteX24" fmla="*/ 17656 w 1101732"/>
                  <a:gd name="connsiteY24" fmla="*/ 0 h 1518772"/>
                  <a:gd name="connsiteX0" fmla="*/ 15539 w 1101732"/>
                  <a:gd name="connsiteY0" fmla="*/ 1104 h 1509293"/>
                  <a:gd name="connsiteX1" fmla="*/ 728856 w 1101732"/>
                  <a:gd name="connsiteY1" fmla="*/ 46 h 1509293"/>
                  <a:gd name="connsiteX2" fmla="*/ 735671 w 1101732"/>
                  <a:gd name="connsiteY2" fmla="*/ 204795 h 1509293"/>
                  <a:gd name="connsiteX3" fmla="*/ 1100099 w 1101732"/>
                  <a:gd name="connsiteY3" fmla="*/ 208047 h 1509293"/>
                  <a:gd name="connsiteX4" fmla="*/ 1099634 w 1101732"/>
                  <a:gd name="connsiteY4" fmla="*/ 417674 h 1509293"/>
                  <a:gd name="connsiteX5" fmla="*/ 736135 w 1101732"/>
                  <a:gd name="connsiteY5" fmla="*/ 421004 h 1509293"/>
                  <a:gd name="connsiteX6" fmla="*/ 731489 w 1101732"/>
                  <a:gd name="connsiteY6" fmla="*/ 1060806 h 1509293"/>
                  <a:gd name="connsiteX7" fmla="*/ 1093749 w 1101732"/>
                  <a:gd name="connsiteY7" fmla="*/ 1076758 h 1509293"/>
                  <a:gd name="connsiteX8" fmla="*/ 1099361 w 1101732"/>
                  <a:gd name="connsiteY8" fmla="*/ 1287043 h 1509293"/>
                  <a:gd name="connsiteX9" fmla="*/ 746935 w 1101732"/>
                  <a:gd name="connsiteY9" fmla="*/ 1283868 h 1509293"/>
                  <a:gd name="connsiteX10" fmla="*/ 740586 w 1101732"/>
                  <a:gd name="connsiteY10" fmla="*/ 1509293 h 1509293"/>
                  <a:gd name="connsiteX11" fmla="*/ 16686 w 1101732"/>
                  <a:gd name="connsiteY11" fmla="*/ 1506118 h 1509293"/>
                  <a:gd name="connsiteX12" fmla="*/ 10336 w 1101732"/>
                  <a:gd name="connsiteY12" fmla="*/ 1296568 h 1509293"/>
                  <a:gd name="connsiteX13" fmla="*/ 381811 w 1101732"/>
                  <a:gd name="connsiteY13" fmla="*/ 1287043 h 1509293"/>
                  <a:gd name="connsiteX14" fmla="*/ 384986 w 1101732"/>
                  <a:gd name="connsiteY14" fmla="*/ 1074318 h 1509293"/>
                  <a:gd name="connsiteX15" fmla="*/ 10336 w 1101732"/>
                  <a:gd name="connsiteY15" fmla="*/ 1055268 h 1509293"/>
                  <a:gd name="connsiteX16" fmla="*/ 811 w 1101732"/>
                  <a:gd name="connsiteY16" fmla="*/ 861593 h 1509293"/>
                  <a:gd name="connsiteX17" fmla="*/ 391336 w 1101732"/>
                  <a:gd name="connsiteY17" fmla="*/ 845718 h 1509293"/>
                  <a:gd name="connsiteX18" fmla="*/ 369771 w 1101732"/>
                  <a:gd name="connsiteY18" fmla="*/ 639615 h 1509293"/>
                  <a:gd name="connsiteX19" fmla="*/ 20908 w 1101732"/>
                  <a:gd name="connsiteY19" fmla="*/ 633187 h 1509293"/>
                  <a:gd name="connsiteX20" fmla="*/ 0 w 1101732"/>
                  <a:gd name="connsiteY20" fmla="*/ 421934 h 1509293"/>
                  <a:gd name="connsiteX21" fmla="*/ 371552 w 1101732"/>
                  <a:gd name="connsiteY21" fmla="*/ 430762 h 1509293"/>
                  <a:gd name="connsiteX22" fmla="*/ 379606 w 1101732"/>
                  <a:gd name="connsiteY22" fmla="*/ 211299 h 1509293"/>
                  <a:gd name="connsiteX23" fmla="*/ 16107 w 1101732"/>
                  <a:gd name="connsiteY23" fmla="*/ 209209 h 1509293"/>
                  <a:gd name="connsiteX24" fmla="*/ 15539 w 1101732"/>
                  <a:gd name="connsiteY24" fmla="*/ 1104 h 1509293"/>
                  <a:gd name="connsiteX0" fmla="*/ 15539 w 1101732"/>
                  <a:gd name="connsiteY0" fmla="*/ 6332 h 1514521"/>
                  <a:gd name="connsiteX1" fmla="*/ 728856 w 1101732"/>
                  <a:gd name="connsiteY1" fmla="*/ 5274 h 1514521"/>
                  <a:gd name="connsiteX2" fmla="*/ 735671 w 1101732"/>
                  <a:gd name="connsiteY2" fmla="*/ 210023 h 1514521"/>
                  <a:gd name="connsiteX3" fmla="*/ 1100099 w 1101732"/>
                  <a:gd name="connsiteY3" fmla="*/ 213275 h 1514521"/>
                  <a:gd name="connsiteX4" fmla="*/ 1099634 w 1101732"/>
                  <a:gd name="connsiteY4" fmla="*/ 422902 h 1514521"/>
                  <a:gd name="connsiteX5" fmla="*/ 736135 w 1101732"/>
                  <a:gd name="connsiteY5" fmla="*/ 426232 h 1514521"/>
                  <a:gd name="connsiteX6" fmla="*/ 731489 w 1101732"/>
                  <a:gd name="connsiteY6" fmla="*/ 1066034 h 1514521"/>
                  <a:gd name="connsiteX7" fmla="*/ 1093749 w 1101732"/>
                  <a:gd name="connsiteY7" fmla="*/ 1081986 h 1514521"/>
                  <a:gd name="connsiteX8" fmla="*/ 1099361 w 1101732"/>
                  <a:gd name="connsiteY8" fmla="*/ 1292271 h 1514521"/>
                  <a:gd name="connsiteX9" fmla="*/ 746935 w 1101732"/>
                  <a:gd name="connsiteY9" fmla="*/ 1289096 h 1514521"/>
                  <a:gd name="connsiteX10" fmla="*/ 740586 w 1101732"/>
                  <a:gd name="connsiteY10" fmla="*/ 1514521 h 1514521"/>
                  <a:gd name="connsiteX11" fmla="*/ 16686 w 1101732"/>
                  <a:gd name="connsiteY11" fmla="*/ 1511346 h 1514521"/>
                  <a:gd name="connsiteX12" fmla="*/ 10336 w 1101732"/>
                  <a:gd name="connsiteY12" fmla="*/ 1301796 h 1514521"/>
                  <a:gd name="connsiteX13" fmla="*/ 381811 w 1101732"/>
                  <a:gd name="connsiteY13" fmla="*/ 1292271 h 1514521"/>
                  <a:gd name="connsiteX14" fmla="*/ 384986 w 1101732"/>
                  <a:gd name="connsiteY14" fmla="*/ 1079546 h 1514521"/>
                  <a:gd name="connsiteX15" fmla="*/ 10336 w 1101732"/>
                  <a:gd name="connsiteY15" fmla="*/ 1060496 h 1514521"/>
                  <a:gd name="connsiteX16" fmla="*/ 811 w 1101732"/>
                  <a:gd name="connsiteY16" fmla="*/ 866821 h 1514521"/>
                  <a:gd name="connsiteX17" fmla="*/ 391336 w 1101732"/>
                  <a:gd name="connsiteY17" fmla="*/ 850946 h 1514521"/>
                  <a:gd name="connsiteX18" fmla="*/ 369771 w 1101732"/>
                  <a:gd name="connsiteY18" fmla="*/ 644843 h 1514521"/>
                  <a:gd name="connsiteX19" fmla="*/ 20908 w 1101732"/>
                  <a:gd name="connsiteY19" fmla="*/ 638415 h 1514521"/>
                  <a:gd name="connsiteX20" fmla="*/ 0 w 1101732"/>
                  <a:gd name="connsiteY20" fmla="*/ 427162 h 1514521"/>
                  <a:gd name="connsiteX21" fmla="*/ 371552 w 1101732"/>
                  <a:gd name="connsiteY21" fmla="*/ 435990 h 1514521"/>
                  <a:gd name="connsiteX22" fmla="*/ 379606 w 1101732"/>
                  <a:gd name="connsiteY22" fmla="*/ 216527 h 1514521"/>
                  <a:gd name="connsiteX23" fmla="*/ 16107 w 1101732"/>
                  <a:gd name="connsiteY23" fmla="*/ 214437 h 1514521"/>
                  <a:gd name="connsiteX24" fmla="*/ 15539 w 1101732"/>
                  <a:gd name="connsiteY24" fmla="*/ 6332 h 1514521"/>
                  <a:gd name="connsiteX0" fmla="*/ 11306 w 1101732"/>
                  <a:gd name="connsiteY0" fmla="*/ 4858 h 1519397"/>
                  <a:gd name="connsiteX1" fmla="*/ 728856 w 1101732"/>
                  <a:gd name="connsiteY1" fmla="*/ 10150 h 1519397"/>
                  <a:gd name="connsiteX2" fmla="*/ 735671 w 1101732"/>
                  <a:gd name="connsiteY2" fmla="*/ 214899 h 1519397"/>
                  <a:gd name="connsiteX3" fmla="*/ 1100099 w 1101732"/>
                  <a:gd name="connsiteY3" fmla="*/ 218151 h 1519397"/>
                  <a:gd name="connsiteX4" fmla="*/ 1099634 w 1101732"/>
                  <a:gd name="connsiteY4" fmla="*/ 427778 h 1519397"/>
                  <a:gd name="connsiteX5" fmla="*/ 736135 w 1101732"/>
                  <a:gd name="connsiteY5" fmla="*/ 431108 h 1519397"/>
                  <a:gd name="connsiteX6" fmla="*/ 731489 w 1101732"/>
                  <a:gd name="connsiteY6" fmla="*/ 1070910 h 1519397"/>
                  <a:gd name="connsiteX7" fmla="*/ 1093749 w 1101732"/>
                  <a:gd name="connsiteY7" fmla="*/ 1086862 h 1519397"/>
                  <a:gd name="connsiteX8" fmla="*/ 1099361 w 1101732"/>
                  <a:gd name="connsiteY8" fmla="*/ 1297147 h 1519397"/>
                  <a:gd name="connsiteX9" fmla="*/ 746935 w 1101732"/>
                  <a:gd name="connsiteY9" fmla="*/ 1293972 h 1519397"/>
                  <a:gd name="connsiteX10" fmla="*/ 740586 w 1101732"/>
                  <a:gd name="connsiteY10" fmla="*/ 1519397 h 1519397"/>
                  <a:gd name="connsiteX11" fmla="*/ 16686 w 1101732"/>
                  <a:gd name="connsiteY11" fmla="*/ 1516222 h 1519397"/>
                  <a:gd name="connsiteX12" fmla="*/ 10336 w 1101732"/>
                  <a:gd name="connsiteY12" fmla="*/ 1306672 h 1519397"/>
                  <a:gd name="connsiteX13" fmla="*/ 381811 w 1101732"/>
                  <a:gd name="connsiteY13" fmla="*/ 1297147 h 1519397"/>
                  <a:gd name="connsiteX14" fmla="*/ 384986 w 1101732"/>
                  <a:gd name="connsiteY14" fmla="*/ 1084422 h 1519397"/>
                  <a:gd name="connsiteX15" fmla="*/ 10336 w 1101732"/>
                  <a:gd name="connsiteY15" fmla="*/ 1065372 h 1519397"/>
                  <a:gd name="connsiteX16" fmla="*/ 811 w 1101732"/>
                  <a:gd name="connsiteY16" fmla="*/ 871697 h 1519397"/>
                  <a:gd name="connsiteX17" fmla="*/ 391336 w 1101732"/>
                  <a:gd name="connsiteY17" fmla="*/ 855822 h 1519397"/>
                  <a:gd name="connsiteX18" fmla="*/ 369771 w 1101732"/>
                  <a:gd name="connsiteY18" fmla="*/ 649719 h 1519397"/>
                  <a:gd name="connsiteX19" fmla="*/ 20908 w 1101732"/>
                  <a:gd name="connsiteY19" fmla="*/ 643291 h 1519397"/>
                  <a:gd name="connsiteX20" fmla="*/ 0 w 1101732"/>
                  <a:gd name="connsiteY20" fmla="*/ 432038 h 1519397"/>
                  <a:gd name="connsiteX21" fmla="*/ 371552 w 1101732"/>
                  <a:gd name="connsiteY21" fmla="*/ 440866 h 1519397"/>
                  <a:gd name="connsiteX22" fmla="*/ 379606 w 1101732"/>
                  <a:gd name="connsiteY22" fmla="*/ 221403 h 1519397"/>
                  <a:gd name="connsiteX23" fmla="*/ 16107 w 1101732"/>
                  <a:gd name="connsiteY23" fmla="*/ 219313 h 1519397"/>
                  <a:gd name="connsiteX24" fmla="*/ 11306 w 1101732"/>
                  <a:gd name="connsiteY24" fmla="*/ 4858 h 1519397"/>
                  <a:gd name="connsiteX0" fmla="*/ 11306 w 1101732"/>
                  <a:gd name="connsiteY0" fmla="*/ 3052 h 1517591"/>
                  <a:gd name="connsiteX1" fmla="*/ 728856 w 1101732"/>
                  <a:gd name="connsiteY1" fmla="*/ 8344 h 1517591"/>
                  <a:gd name="connsiteX2" fmla="*/ 735671 w 1101732"/>
                  <a:gd name="connsiteY2" fmla="*/ 213093 h 1517591"/>
                  <a:gd name="connsiteX3" fmla="*/ 1100099 w 1101732"/>
                  <a:gd name="connsiteY3" fmla="*/ 216345 h 1517591"/>
                  <a:gd name="connsiteX4" fmla="*/ 1099634 w 1101732"/>
                  <a:gd name="connsiteY4" fmla="*/ 425972 h 1517591"/>
                  <a:gd name="connsiteX5" fmla="*/ 736135 w 1101732"/>
                  <a:gd name="connsiteY5" fmla="*/ 429302 h 1517591"/>
                  <a:gd name="connsiteX6" fmla="*/ 731489 w 1101732"/>
                  <a:gd name="connsiteY6" fmla="*/ 1069104 h 1517591"/>
                  <a:gd name="connsiteX7" fmla="*/ 1093749 w 1101732"/>
                  <a:gd name="connsiteY7" fmla="*/ 1085056 h 1517591"/>
                  <a:gd name="connsiteX8" fmla="*/ 1099361 w 1101732"/>
                  <a:gd name="connsiteY8" fmla="*/ 1295341 h 1517591"/>
                  <a:gd name="connsiteX9" fmla="*/ 746935 w 1101732"/>
                  <a:gd name="connsiteY9" fmla="*/ 1292166 h 1517591"/>
                  <a:gd name="connsiteX10" fmla="*/ 740586 w 1101732"/>
                  <a:gd name="connsiteY10" fmla="*/ 1517591 h 1517591"/>
                  <a:gd name="connsiteX11" fmla="*/ 16686 w 1101732"/>
                  <a:gd name="connsiteY11" fmla="*/ 1514416 h 1517591"/>
                  <a:gd name="connsiteX12" fmla="*/ 10336 w 1101732"/>
                  <a:gd name="connsiteY12" fmla="*/ 1304866 h 1517591"/>
                  <a:gd name="connsiteX13" fmla="*/ 381811 w 1101732"/>
                  <a:gd name="connsiteY13" fmla="*/ 1295341 h 1517591"/>
                  <a:gd name="connsiteX14" fmla="*/ 384986 w 1101732"/>
                  <a:gd name="connsiteY14" fmla="*/ 1082616 h 1517591"/>
                  <a:gd name="connsiteX15" fmla="*/ 10336 w 1101732"/>
                  <a:gd name="connsiteY15" fmla="*/ 1063566 h 1517591"/>
                  <a:gd name="connsiteX16" fmla="*/ 811 w 1101732"/>
                  <a:gd name="connsiteY16" fmla="*/ 869891 h 1517591"/>
                  <a:gd name="connsiteX17" fmla="*/ 391336 w 1101732"/>
                  <a:gd name="connsiteY17" fmla="*/ 854016 h 1517591"/>
                  <a:gd name="connsiteX18" fmla="*/ 369771 w 1101732"/>
                  <a:gd name="connsiteY18" fmla="*/ 647913 h 1517591"/>
                  <a:gd name="connsiteX19" fmla="*/ 20908 w 1101732"/>
                  <a:gd name="connsiteY19" fmla="*/ 641485 h 1517591"/>
                  <a:gd name="connsiteX20" fmla="*/ 0 w 1101732"/>
                  <a:gd name="connsiteY20" fmla="*/ 430232 h 1517591"/>
                  <a:gd name="connsiteX21" fmla="*/ 371552 w 1101732"/>
                  <a:gd name="connsiteY21" fmla="*/ 439060 h 1517591"/>
                  <a:gd name="connsiteX22" fmla="*/ 379606 w 1101732"/>
                  <a:gd name="connsiteY22" fmla="*/ 219597 h 1517591"/>
                  <a:gd name="connsiteX23" fmla="*/ 16107 w 1101732"/>
                  <a:gd name="connsiteY23" fmla="*/ 217507 h 1517591"/>
                  <a:gd name="connsiteX24" fmla="*/ 11306 w 1101732"/>
                  <a:gd name="connsiteY24" fmla="*/ 3052 h 1517591"/>
                  <a:gd name="connsiteX0" fmla="*/ 11306 w 1101732"/>
                  <a:gd name="connsiteY0" fmla="*/ 3052 h 1517591"/>
                  <a:gd name="connsiteX1" fmla="*/ 728856 w 1101732"/>
                  <a:gd name="connsiteY1" fmla="*/ 8344 h 1517591"/>
                  <a:gd name="connsiteX2" fmla="*/ 735671 w 1101732"/>
                  <a:gd name="connsiteY2" fmla="*/ 213093 h 1517591"/>
                  <a:gd name="connsiteX3" fmla="*/ 1100099 w 1101732"/>
                  <a:gd name="connsiteY3" fmla="*/ 216345 h 1517591"/>
                  <a:gd name="connsiteX4" fmla="*/ 1099634 w 1101732"/>
                  <a:gd name="connsiteY4" fmla="*/ 425972 h 1517591"/>
                  <a:gd name="connsiteX5" fmla="*/ 736135 w 1101732"/>
                  <a:gd name="connsiteY5" fmla="*/ 429302 h 1517591"/>
                  <a:gd name="connsiteX6" fmla="*/ 731489 w 1101732"/>
                  <a:gd name="connsiteY6" fmla="*/ 1069104 h 1517591"/>
                  <a:gd name="connsiteX7" fmla="*/ 1093749 w 1101732"/>
                  <a:gd name="connsiteY7" fmla="*/ 1085056 h 1517591"/>
                  <a:gd name="connsiteX8" fmla="*/ 1099361 w 1101732"/>
                  <a:gd name="connsiteY8" fmla="*/ 1295341 h 1517591"/>
                  <a:gd name="connsiteX9" fmla="*/ 746935 w 1101732"/>
                  <a:gd name="connsiteY9" fmla="*/ 1292166 h 1517591"/>
                  <a:gd name="connsiteX10" fmla="*/ 740586 w 1101732"/>
                  <a:gd name="connsiteY10" fmla="*/ 1517591 h 1517591"/>
                  <a:gd name="connsiteX11" fmla="*/ 16686 w 1101732"/>
                  <a:gd name="connsiteY11" fmla="*/ 1514416 h 1517591"/>
                  <a:gd name="connsiteX12" fmla="*/ 10336 w 1101732"/>
                  <a:gd name="connsiteY12" fmla="*/ 1304866 h 1517591"/>
                  <a:gd name="connsiteX13" fmla="*/ 381811 w 1101732"/>
                  <a:gd name="connsiteY13" fmla="*/ 1295341 h 1517591"/>
                  <a:gd name="connsiteX14" fmla="*/ 384986 w 1101732"/>
                  <a:gd name="connsiteY14" fmla="*/ 1082616 h 1517591"/>
                  <a:gd name="connsiteX15" fmla="*/ 10336 w 1101732"/>
                  <a:gd name="connsiteY15" fmla="*/ 1063566 h 1517591"/>
                  <a:gd name="connsiteX16" fmla="*/ 811 w 1101732"/>
                  <a:gd name="connsiteY16" fmla="*/ 869891 h 1517591"/>
                  <a:gd name="connsiteX17" fmla="*/ 391336 w 1101732"/>
                  <a:gd name="connsiteY17" fmla="*/ 854016 h 1517591"/>
                  <a:gd name="connsiteX18" fmla="*/ 369771 w 1101732"/>
                  <a:gd name="connsiteY18" fmla="*/ 647913 h 1517591"/>
                  <a:gd name="connsiteX19" fmla="*/ 20908 w 1101732"/>
                  <a:gd name="connsiteY19" fmla="*/ 641485 h 1517591"/>
                  <a:gd name="connsiteX20" fmla="*/ 0 w 1101732"/>
                  <a:gd name="connsiteY20" fmla="*/ 430232 h 1517591"/>
                  <a:gd name="connsiteX21" fmla="*/ 371552 w 1101732"/>
                  <a:gd name="connsiteY21" fmla="*/ 439060 h 1517591"/>
                  <a:gd name="connsiteX22" fmla="*/ 379606 w 1101732"/>
                  <a:gd name="connsiteY22" fmla="*/ 219597 h 1517591"/>
                  <a:gd name="connsiteX23" fmla="*/ 16107 w 1101732"/>
                  <a:gd name="connsiteY23" fmla="*/ 217507 h 1517591"/>
                  <a:gd name="connsiteX24" fmla="*/ 11306 w 1101732"/>
                  <a:gd name="connsiteY24" fmla="*/ 3052 h 1517591"/>
                  <a:gd name="connsiteX0" fmla="*/ 11306 w 1101732"/>
                  <a:gd name="connsiteY0" fmla="*/ 3052 h 1517591"/>
                  <a:gd name="connsiteX1" fmla="*/ 728856 w 1101732"/>
                  <a:gd name="connsiteY1" fmla="*/ 8344 h 1517591"/>
                  <a:gd name="connsiteX2" fmla="*/ 735671 w 1101732"/>
                  <a:gd name="connsiteY2" fmla="*/ 213093 h 1517591"/>
                  <a:gd name="connsiteX3" fmla="*/ 1100099 w 1101732"/>
                  <a:gd name="connsiteY3" fmla="*/ 216345 h 1517591"/>
                  <a:gd name="connsiteX4" fmla="*/ 1099634 w 1101732"/>
                  <a:gd name="connsiteY4" fmla="*/ 425972 h 1517591"/>
                  <a:gd name="connsiteX5" fmla="*/ 736135 w 1101732"/>
                  <a:gd name="connsiteY5" fmla="*/ 429302 h 1517591"/>
                  <a:gd name="connsiteX6" fmla="*/ 731489 w 1101732"/>
                  <a:gd name="connsiteY6" fmla="*/ 1069104 h 1517591"/>
                  <a:gd name="connsiteX7" fmla="*/ 1093749 w 1101732"/>
                  <a:gd name="connsiteY7" fmla="*/ 1085056 h 1517591"/>
                  <a:gd name="connsiteX8" fmla="*/ 1099361 w 1101732"/>
                  <a:gd name="connsiteY8" fmla="*/ 1295341 h 1517591"/>
                  <a:gd name="connsiteX9" fmla="*/ 746935 w 1101732"/>
                  <a:gd name="connsiteY9" fmla="*/ 1292166 h 1517591"/>
                  <a:gd name="connsiteX10" fmla="*/ 740586 w 1101732"/>
                  <a:gd name="connsiteY10" fmla="*/ 1517591 h 1517591"/>
                  <a:gd name="connsiteX11" fmla="*/ 16686 w 1101732"/>
                  <a:gd name="connsiteY11" fmla="*/ 1514416 h 1517591"/>
                  <a:gd name="connsiteX12" fmla="*/ 10336 w 1101732"/>
                  <a:gd name="connsiteY12" fmla="*/ 1304866 h 1517591"/>
                  <a:gd name="connsiteX13" fmla="*/ 381811 w 1101732"/>
                  <a:gd name="connsiteY13" fmla="*/ 1295341 h 1517591"/>
                  <a:gd name="connsiteX14" fmla="*/ 384986 w 1101732"/>
                  <a:gd name="connsiteY14" fmla="*/ 1082616 h 1517591"/>
                  <a:gd name="connsiteX15" fmla="*/ 10336 w 1101732"/>
                  <a:gd name="connsiteY15" fmla="*/ 1063566 h 1517591"/>
                  <a:gd name="connsiteX16" fmla="*/ 811 w 1101732"/>
                  <a:gd name="connsiteY16" fmla="*/ 869891 h 1517591"/>
                  <a:gd name="connsiteX17" fmla="*/ 391336 w 1101732"/>
                  <a:gd name="connsiteY17" fmla="*/ 854016 h 1517591"/>
                  <a:gd name="connsiteX18" fmla="*/ 369771 w 1101732"/>
                  <a:gd name="connsiteY18" fmla="*/ 647913 h 1517591"/>
                  <a:gd name="connsiteX19" fmla="*/ 20908 w 1101732"/>
                  <a:gd name="connsiteY19" fmla="*/ 641485 h 1517591"/>
                  <a:gd name="connsiteX20" fmla="*/ 0 w 1101732"/>
                  <a:gd name="connsiteY20" fmla="*/ 430232 h 1517591"/>
                  <a:gd name="connsiteX21" fmla="*/ 371552 w 1101732"/>
                  <a:gd name="connsiteY21" fmla="*/ 439060 h 1517591"/>
                  <a:gd name="connsiteX22" fmla="*/ 379606 w 1101732"/>
                  <a:gd name="connsiteY22" fmla="*/ 219597 h 1517591"/>
                  <a:gd name="connsiteX23" fmla="*/ 16107 w 1101732"/>
                  <a:gd name="connsiteY23" fmla="*/ 217507 h 1517591"/>
                  <a:gd name="connsiteX24" fmla="*/ 11306 w 1101732"/>
                  <a:gd name="connsiteY24" fmla="*/ 3052 h 1517591"/>
                  <a:gd name="connsiteX0" fmla="*/ 11306 w 1101732"/>
                  <a:gd name="connsiteY0" fmla="*/ 3052 h 1517591"/>
                  <a:gd name="connsiteX1" fmla="*/ 728856 w 1101732"/>
                  <a:gd name="connsiteY1" fmla="*/ 8344 h 1517591"/>
                  <a:gd name="connsiteX2" fmla="*/ 735671 w 1101732"/>
                  <a:gd name="connsiteY2" fmla="*/ 213093 h 1517591"/>
                  <a:gd name="connsiteX3" fmla="*/ 1100099 w 1101732"/>
                  <a:gd name="connsiteY3" fmla="*/ 216345 h 1517591"/>
                  <a:gd name="connsiteX4" fmla="*/ 1099634 w 1101732"/>
                  <a:gd name="connsiteY4" fmla="*/ 425972 h 1517591"/>
                  <a:gd name="connsiteX5" fmla="*/ 736135 w 1101732"/>
                  <a:gd name="connsiteY5" fmla="*/ 429302 h 1517591"/>
                  <a:gd name="connsiteX6" fmla="*/ 731489 w 1101732"/>
                  <a:gd name="connsiteY6" fmla="*/ 1069104 h 1517591"/>
                  <a:gd name="connsiteX7" fmla="*/ 1093749 w 1101732"/>
                  <a:gd name="connsiteY7" fmla="*/ 1085056 h 1517591"/>
                  <a:gd name="connsiteX8" fmla="*/ 1099361 w 1101732"/>
                  <a:gd name="connsiteY8" fmla="*/ 1295341 h 1517591"/>
                  <a:gd name="connsiteX9" fmla="*/ 746935 w 1101732"/>
                  <a:gd name="connsiteY9" fmla="*/ 1292166 h 1517591"/>
                  <a:gd name="connsiteX10" fmla="*/ 740586 w 1101732"/>
                  <a:gd name="connsiteY10" fmla="*/ 1517591 h 1517591"/>
                  <a:gd name="connsiteX11" fmla="*/ 16686 w 1101732"/>
                  <a:gd name="connsiteY11" fmla="*/ 1514416 h 1517591"/>
                  <a:gd name="connsiteX12" fmla="*/ 10336 w 1101732"/>
                  <a:gd name="connsiteY12" fmla="*/ 1304866 h 1517591"/>
                  <a:gd name="connsiteX13" fmla="*/ 381811 w 1101732"/>
                  <a:gd name="connsiteY13" fmla="*/ 1295341 h 1517591"/>
                  <a:gd name="connsiteX14" fmla="*/ 384986 w 1101732"/>
                  <a:gd name="connsiteY14" fmla="*/ 1082616 h 1517591"/>
                  <a:gd name="connsiteX15" fmla="*/ 10336 w 1101732"/>
                  <a:gd name="connsiteY15" fmla="*/ 1063566 h 1517591"/>
                  <a:gd name="connsiteX16" fmla="*/ 811 w 1101732"/>
                  <a:gd name="connsiteY16" fmla="*/ 869891 h 1517591"/>
                  <a:gd name="connsiteX17" fmla="*/ 391336 w 1101732"/>
                  <a:gd name="connsiteY17" fmla="*/ 854016 h 1517591"/>
                  <a:gd name="connsiteX18" fmla="*/ 369771 w 1101732"/>
                  <a:gd name="connsiteY18" fmla="*/ 647913 h 1517591"/>
                  <a:gd name="connsiteX19" fmla="*/ 20908 w 1101732"/>
                  <a:gd name="connsiteY19" fmla="*/ 641485 h 1517591"/>
                  <a:gd name="connsiteX20" fmla="*/ 0 w 1101732"/>
                  <a:gd name="connsiteY20" fmla="*/ 430232 h 1517591"/>
                  <a:gd name="connsiteX21" fmla="*/ 371552 w 1101732"/>
                  <a:gd name="connsiteY21" fmla="*/ 439060 h 1517591"/>
                  <a:gd name="connsiteX22" fmla="*/ 379606 w 1101732"/>
                  <a:gd name="connsiteY22" fmla="*/ 219597 h 1517591"/>
                  <a:gd name="connsiteX23" fmla="*/ 16107 w 1101732"/>
                  <a:gd name="connsiteY23" fmla="*/ 217507 h 1517591"/>
                  <a:gd name="connsiteX24" fmla="*/ 11306 w 1101732"/>
                  <a:gd name="connsiteY24" fmla="*/ 3052 h 1517591"/>
                  <a:gd name="connsiteX0" fmla="*/ 11306 w 1101732"/>
                  <a:gd name="connsiteY0" fmla="*/ 3052 h 1517591"/>
                  <a:gd name="connsiteX1" fmla="*/ 728856 w 1101732"/>
                  <a:gd name="connsiteY1" fmla="*/ 8344 h 1517591"/>
                  <a:gd name="connsiteX2" fmla="*/ 735671 w 1101732"/>
                  <a:gd name="connsiteY2" fmla="*/ 213093 h 1517591"/>
                  <a:gd name="connsiteX3" fmla="*/ 1100099 w 1101732"/>
                  <a:gd name="connsiteY3" fmla="*/ 216345 h 1517591"/>
                  <a:gd name="connsiteX4" fmla="*/ 1099634 w 1101732"/>
                  <a:gd name="connsiteY4" fmla="*/ 425972 h 1517591"/>
                  <a:gd name="connsiteX5" fmla="*/ 736135 w 1101732"/>
                  <a:gd name="connsiteY5" fmla="*/ 429302 h 1517591"/>
                  <a:gd name="connsiteX6" fmla="*/ 731489 w 1101732"/>
                  <a:gd name="connsiteY6" fmla="*/ 1069104 h 1517591"/>
                  <a:gd name="connsiteX7" fmla="*/ 1093749 w 1101732"/>
                  <a:gd name="connsiteY7" fmla="*/ 1085056 h 1517591"/>
                  <a:gd name="connsiteX8" fmla="*/ 1099361 w 1101732"/>
                  <a:gd name="connsiteY8" fmla="*/ 1295341 h 1517591"/>
                  <a:gd name="connsiteX9" fmla="*/ 746935 w 1101732"/>
                  <a:gd name="connsiteY9" fmla="*/ 1292166 h 1517591"/>
                  <a:gd name="connsiteX10" fmla="*/ 740586 w 1101732"/>
                  <a:gd name="connsiteY10" fmla="*/ 1517591 h 1517591"/>
                  <a:gd name="connsiteX11" fmla="*/ 16686 w 1101732"/>
                  <a:gd name="connsiteY11" fmla="*/ 1514416 h 1517591"/>
                  <a:gd name="connsiteX12" fmla="*/ 10336 w 1101732"/>
                  <a:gd name="connsiteY12" fmla="*/ 1304866 h 1517591"/>
                  <a:gd name="connsiteX13" fmla="*/ 381811 w 1101732"/>
                  <a:gd name="connsiteY13" fmla="*/ 1295341 h 1517591"/>
                  <a:gd name="connsiteX14" fmla="*/ 384986 w 1101732"/>
                  <a:gd name="connsiteY14" fmla="*/ 1082616 h 1517591"/>
                  <a:gd name="connsiteX15" fmla="*/ 10336 w 1101732"/>
                  <a:gd name="connsiteY15" fmla="*/ 1063566 h 1517591"/>
                  <a:gd name="connsiteX16" fmla="*/ 811 w 1101732"/>
                  <a:gd name="connsiteY16" fmla="*/ 869891 h 1517591"/>
                  <a:gd name="connsiteX17" fmla="*/ 391336 w 1101732"/>
                  <a:gd name="connsiteY17" fmla="*/ 854016 h 1517591"/>
                  <a:gd name="connsiteX18" fmla="*/ 369771 w 1101732"/>
                  <a:gd name="connsiteY18" fmla="*/ 647913 h 1517591"/>
                  <a:gd name="connsiteX19" fmla="*/ 20908 w 1101732"/>
                  <a:gd name="connsiteY19" fmla="*/ 641485 h 1517591"/>
                  <a:gd name="connsiteX20" fmla="*/ 0 w 1101732"/>
                  <a:gd name="connsiteY20" fmla="*/ 430232 h 1517591"/>
                  <a:gd name="connsiteX21" fmla="*/ 371552 w 1101732"/>
                  <a:gd name="connsiteY21" fmla="*/ 439060 h 1517591"/>
                  <a:gd name="connsiteX22" fmla="*/ 379606 w 1101732"/>
                  <a:gd name="connsiteY22" fmla="*/ 219597 h 1517591"/>
                  <a:gd name="connsiteX23" fmla="*/ 16107 w 1101732"/>
                  <a:gd name="connsiteY23" fmla="*/ 217507 h 1517591"/>
                  <a:gd name="connsiteX24" fmla="*/ 11306 w 1101732"/>
                  <a:gd name="connsiteY24" fmla="*/ 3052 h 1517591"/>
                  <a:gd name="connsiteX0" fmla="*/ 15539 w 1101732"/>
                  <a:gd name="connsiteY0" fmla="*/ 2136 h 1525141"/>
                  <a:gd name="connsiteX1" fmla="*/ 728856 w 1101732"/>
                  <a:gd name="connsiteY1" fmla="*/ 15894 h 1525141"/>
                  <a:gd name="connsiteX2" fmla="*/ 735671 w 1101732"/>
                  <a:gd name="connsiteY2" fmla="*/ 220643 h 1525141"/>
                  <a:gd name="connsiteX3" fmla="*/ 1100099 w 1101732"/>
                  <a:gd name="connsiteY3" fmla="*/ 223895 h 1525141"/>
                  <a:gd name="connsiteX4" fmla="*/ 1099634 w 1101732"/>
                  <a:gd name="connsiteY4" fmla="*/ 433522 h 1525141"/>
                  <a:gd name="connsiteX5" fmla="*/ 736135 w 1101732"/>
                  <a:gd name="connsiteY5" fmla="*/ 436852 h 1525141"/>
                  <a:gd name="connsiteX6" fmla="*/ 731489 w 1101732"/>
                  <a:gd name="connsiteY6" fmla="*/ 1076654 h 1525141"/>
                  <a:gd name="connsiteX7" fmla="*/ 1093749 w 1101732"/>
                  <a:gd name="connsiteY7" fmla="*/ 1092606 h 1525141"/>
                  <a:gd name="connsiteX8" fmla="*/ 1099361 w 1101732"/>
                  <a:gd name="connsiteY8" fmla="*/ 1302891 h 1525141"/>
                  <a:gd name="connsiteX9" fmla="*/ 746935 w 1101732"/>
                  <a:gd name="connsiteY9" fmla="*/ 1299716 h 1525141"/>
                  <a:gd name="connsiteX10" fmla="*/ 740586 w 1101732"/>
                  <a:gd name="connsiteY10" fmla="*/ 1525141 h 1525141"/>
                  <a:gd name="connsiteX11" fmla="*/ 16686 w 1101732"/>
                  <a:gd name="connsiteY11" fmla="*/ 1521966 h 1525141"/>
                  <a:gd name="connsiteX12" fmla="*/ 10336 w 1101732"/>
                  <a:gd name="connsiteY12" fmla="*/ 1312416 h 1525141"/>
                  <a:gd name="connsiteX13" fmla="*/ 381811 w 1101732"/>
                  <a:gd name="connsiteY13" fmla="*/ 1302891 h 1525141"/>
                  <a:gd name="connsiteX14" fmla="*/ 384986 w 1101732"/>
                  <a:gd name="connsiteY14" fmla="*/ 1090166 h 1525141"/>
                  <a:gd name="connsiteX15" fmla="*/ 10336 w 1101732"/>
                  <a:gd name="connsiteY15" fmla="*/ 1071116 h 1525141"/>
                  <a:gd name="connsiteX16" fmla="*/ 811 w 1101732"/>
                  <a:gd name="connsiteY16" fmla="*/ 877441 h 1525141"/>
                  <a:gd name="connsiteX17" fmla="*/ 391336 w 1101732"/>
                  <a:gd name="connsiteY17" fmla="*/ 861566 h 1525141"/>
                  <a:gd name="connsiteX18" fmla="*/ 369771 w 1101732"/>
                  <a:gd name="connsiteY18" fmla="*/ 655463 h 1525141"/>
                  <a:gd name="connsiteX19" fmla="*/ 20908 w 1101732"/>
                  <a:gd name="connsiteY19" fmla="*/ 649035 h 1525141"/>
                  <a:gd name="connsiteX20" fmla="*/ 0 w 1101732"/>
                  <a:gd name="connsiteY20" fmla="*/ 437782 h 1525141"/>
                  <a:gd name="connsiteX21" fmla="*/ 371552 w 1101732"/>
                  <a:gd name="connsiteY21" fmla="*/ 446610 h 1525141"/>
                  <a:gd name="connsiteX22" fmla="*/ 379606 w 1101732"/>
                  <a:gd name="connsiteY22" fmla="*/ 227147 h 1525141"/>
                  <a:gd name="connsiteX23" fmla="*/ 16107 w 1101732"/>
                  <a:gd name="connsiteY23" fmla="*/ 225057 h 1525141"/>
                  <a:gd name="connsiteX24" fmla="*/ 15539 w 1101732"/>
                  <a:gd name="connsiteY24" fmla="*/ 2136 h 1525141"/>
                  <a:gd name="connsiteX0" fmla="*/ 15539 w 1101732"/>
                  <a:gd name="connsiteY0" fmla="*/ 2136 h 1525141"/>
                  <a:gd name="connsiteX1" fmla="*/ 728856 w 1101732"/>
                  <a:gd name="connsiteY1" fmla="*/ 15894 h 1525141"/>
                  <a:gd name="connsiteX2" fmla="*/ 735671 w 1101732"/>
                  <a:gd name="connsiteY2" fmla="*/ 220643 h 1525141"/>
                  <a:gd name="connsiteX3" fmla="*/ 1100099 w 1101732"/>
                  <a:gd name="connsiteY3" fmla="*/ 223895 h 1525141"/>
                  <a:gd name="connsiteX4" fmla="*/ 1099634 w 1101732"/>
                  <a:gd name="connsiteY4" fmla="*/ 433522 h 1525141"/>
                  <a:gd name="connsiteX5" fmla="*/ 736135 w 1101732"/>
                  <a:gd name="connsiteY5" fmla="*/ 436852 h 1525141"/>
                  <a:gd name="connsiteX6" fmla="*/ 731489 w 1101732"/>
                  <a:gd name="connsiteY6" fmla="*/ 1076654 h 1525141"/>
                  <a:gd name="connsiteX7" fmla="*/ 1093749 w 1101732"/>
                  <a:gd name="connsiteY7" fmla="*/ 1092606 h 1525141"/>
                  <a:gd name="connsiteX8" fmla="*/ 1099361 w 1101732"/>
                  <a:gd name="connsiteY8" fmla="*/ 1302891 h 1525141"/>
                  <a:gd name="connsiteX9" fmla="*/ 746935 w 1101732"/>
                  <a:gd name="connsiteY9" fmla="*/ 1299716 h 1525141"/>
                  <a:gd name="connsiteX10" fmla="*/ 740586 w 1101732"/>
                  <a:gd name="connsiteY10" fmla="*/ 1525141 h 1525141"/>
                  <a:gd name="connsiteX11" fmla="*/ 16686 w 1101732"/>
                  <a:gd name="connsiteY11" fmla="*/ 1521966 h 1525141"/>
                  <a:gd name="connsiteX12" fmla="*/ 10336 w 1101732"/>
                  <a:gd name="connsiteY12" fmla="*/ 1312416 h 1525141"/>
                  <a:gd name="connsiteX13" fmla="*/ 381811 w 1101732"/>
                  <a:gd name="connsiteY13" fmla="*/ 1302891 h 1525141"/>
                  <a:gd name="connsiteX14" fmla="*/ 384986 w 1101732"/>
                  <a:gd name="connsiteY14" fmla="*/ 1090166 h 1525141"/>
                  <a:gd name="connsiteX15" fmla="*/ 10336 w 1101732"/>
                  <a:gd name="connsiteY15" fmla="*/ 1071116 h 1525141"/>
                  <a:gd name="connsiteX16" fmla="*/ 811 w 1101732"/>
                  <a:gd name="connsiteY16" fmla="*/ 877441 h 1525141"/>
                  <a:gd name="connsiteX17" fmla="*/ 391336 w 1101732"/>
                  <a:gd name="connsiteY17" fmla="*/ 861566 h 1525141"/>
                  <a:gd name="connsiteX18" fmla="*/ 369771 w 1101732"/>
                  <a:gd name="connsiteY18" fmla="*/ 655463 h 1525141"/>
                  <a:gd name="connsiteX19" fmla="*/ 20908 w 1101732"/>
                  <a:gd name="connsiteY19" fmla="*/ 649035 h 1525141"/>
                  <a:gd name="connsiteX20" fmla="*/ 0 w 1101732"/>
                  <a:gd name="connsiteY20" fmla="*/ 437782 h 1525141"/>
                  <a:gd name="connsiteX21" fmla="*/ 371552 w 1101732"/>
                  <a:gd name="connsiteY21" fmla="*/ 446610 h 1525141"/>
                  <a:gd name="connsiteX22" fmla="*/ 379606 w 1101732"/>
                  <a:gd name="connsiteY22" fmla="*/ 227147 h 1525141"/>
                  <a:gd name="connsiteX23" fmla="*/ 16107 w 1101732"/>
                  <a:gd name="connsiteY23" fmla="*/ 225057 h 1525141"/>
                  <a:gd name="connsiteX24" fmla="*/ 15539 w 1101732"/>
                  <a:gd name="connsiteY24" fmla="*/ 2136 h 1525141"/>
                  <a:gd name="connsiteX0" fmla="*/ 15539 w 1101732"/>
                  <a:gd name="connsiteY0" fmla="*/ 0 h 1523005"/>
                  <a:gd name="connsiteX1" fmla="*/ 728856 w 1101732"/>
                  <a:gd name="connsiteY1" fmla="*/ 13758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1732"/>
                  <a:gd name="connsiteY0" fmla="*/ 0 h 1523005"/>
                  <a:gd name="connsiteX1" fmla="*/ 737322 w 1101732"/>
                  <a:gd name="connsiteY1" fmla="*/ 5292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1732"/>
                  <a:gd name="connsiteY0" fmla="*/ 0 h 1523005"/>
                  <a:gd name="connsiteX1" fmla="*/ 737322 w 1101732"/>
                  <a:gd name="connsiteY1" fmla="*/ 5292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1732"/>
                  <a:gd name="connsiteY0" fmla="*/ 0 h 1523005"/>
                  <a:gd name="connsiteX1" fmla="*/ 737322 w 1101732"/>
                  <a:gd name="connsiteY1" fmla="*/ 5292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1732"/>
                  <a:gd name="connsiteY0" fmla="*/ 0 h 1523005"/>
                  <a:gd name="connsiteX1" fmla="*/ 737322 w 1101732"/>
                  <a:gd name="connsiteY1" fmla="*/ 5292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1732"/>
                  <a:gd name="connsiteY0" fmla="*/ 0 h 1523005"/>
                  <a:gd name="connsiteX1" fmla="*/ 737322 w 1101732"/>
                  <a:gd name="connsiteY1" fmla="*/ 5292 h 1523005"/>
                  <a:gd name="connsiteX2" fmla="*/ 735671 w 1101732"/>
                  <a:gd name="connsiteY2" fmla="*/ 218507 h 1523005"/>
                  <a:gd name="connsiteX3" fmla="*/ 1100099 w 1101732"/>
                  <a:gd name="connsiteY3" fmla="*/ 221759 h 1523005"/>
                  <a:gd name="connsiteX4" fmla="*/ 1099634 w 1101732"/>
                  <a:gd name="connsiteY4" fmla="*/ 431386 h 1523005"/>
                  <a:gd name="connsiteX5" fmla="*/ 736135 w 1101732"/>
                  <a:gd name="connsiteY5" fmla="*/ 434716 h 1523005"/>
                  <a:gd name="connsiteX6" fmla="*/ 731489 w 1101732"/>
                  <a:gd name="connsiteY6" fmla="*/ 1074518 h 1523005"/>
                  <a:gd name="connsiteX7" fmla="*/ 1093749 w 1101732"/>
                  <a:gd name="connsiteY7" fmla="*/ 1090470 h 1523005"/>
                  <a:gd name="connsiteX8" fmla="*/ 1099361 w 1101732"/>
                  <a:gd name="connsiteY8" fmla="*/ 1300755 h 1523005"/>
                  <a:gd name="connsiteX9" fmla="*/ 746935 w 1101732"/>
                  <a:gd name="connsiteY9" fmla="*/ 1297580 h 1523005"/>
                  <a:gd name="connsiteX10" fmla="*/ 740586 w 1101732"/>
                  <a:gd name="connsiteY10" fmla="*/ 1523005 h 1523005"/>
                  <a:gd name="connsiteX11" fmla="*/ 16686 w 1101732"/>
                  <a:gd name="connsiteY11" fmla="*/ 1519830 h 1523005"/>
                  <a:gd name="connsiteX12" fmla="*/ 10336 w 1101732"/>
                  <a:gd name="connsiteY12" fmla="*/ 1310280 h 1523005"/>
                  <a:gd name="connsiteX13" fmla="*/ 381811 w 1101732"/>
                  <a:gd name="connsiteY13" fmla="*/ 1300755 h 1523005"/>
                  <a:gd name="connsiteX14" fmla="*/ 384986 w 1101732"/>
                  <a:gd name="connsiteY14" fmla="*/ 1088030 h 1523005"/>
                  <a:gd name="connsiteX15" fmla="*/ 10336 w 1101732"/>
                  <a:gd name="connsiteY15" fmla="*/ 1068980 h 1523005"/>
                  <a:gd name="connsiteX16" fmla="*/ 811 w 1101732"/>
                  <a:gd name="connsiteY16" fmla="*/ 875305 h 1523005"/>
                  <a:gd name="connsiteX17" fmla="*/ 391336 w 1101732"/>
                  <a:gd name="connsiteY17" fmla="*/ 859430 h 1523005"/>
                  <a:gd name="connsiteX18" fmla="*/ 369771 w 1101732"/>
                  <a:gd name="connsiteY18" fmla="*/ 653327 h 1523005"/>
                  <a:gd name="connsiteX19" fmla="*/ 20908 w 1101732"/>
                  <a:gd name="connsiteY19" fmla="*/ 646899 h 1523005"/>
                  <a:gd name="connsiteX20" fmla="*/ 0 w 1101732"/>
                  <a:gd name="connsiteY20" fmla="*/ 435646 h 1523005"/>
                  <a:gd name="connsiteX21" fmla="*/ 371552 w 1101732"/>
                  <a:gd name="connsiteY21" fmla="*/ 444474 h 1523005"/>
                  <a:gd name="connsiteX22" fmla="*/ 379606 w 1101732"/>
                  <a:gd name="connsiteY22" fmla="*/ 225011 h 1523005"/>
                  <a:gd name="connsiteX23" fmla="*/ 16107 w 1101732"/>
                  <a:gd name="connsiteY23" fmla="*/ 222921 h 1523005"/>
                  <a:gd name="connsiteX24" fmla="*/ 15539 w 1101732"/>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1489 w 1100588"/>
                  <a:gd name="connsiteY6" fmla="*/ 1074518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1489 w 1100588"/>
                  <a:gd name="connsiteY6" fmla="*/ 1074518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1489 w 1100588"/>
                  <a:gd name="connsiteY6" fmla="*/ 1074518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8846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8846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5332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5332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100588"/>
                  <a:gd name="connsiteY0" fmla="*/ 0 h 1523005"/>
                  <a:gd name="connsiteX1" fmla="*/ 737322 w 1100588"/>
                  <a:gd name="connsiteY1" fmla="*/ 5292 h 1523005"/>
                  <a:gd name="connsiteX2" fmla="*/ 735671 w 1100588"/>
                  <a:gd name="connsiteY2" fmla="*/ 218507 h 1523005"/>
                  <a:gd name="connsiteX3" fmla="*/ 1100099 w 1100588"/>
                  <a:gd name="connsiteY3" fmla="*/ 221759 h 1523005"/>
                  <a:gd name="connsiteX4" fmla="*/ 1099634 w 1100588"/>
                  <a:gd name="connsiteY4" fmla="*/ 431386 h 1523005"/>
                  <a:gd name="connsiteX5" fmla="*/ 736135 w 1100588"/>
                  <a:gd name="connsiteY5" fmla="*/ 434716 h 1523005"/>
                  <a:gd name="connsiteX6" fmla="*/ 739956 w 1100588"/>
                  <a:gd name="connsiteY6" fmla="*/ 1091451 h 1523005"/>
                  <a:gd name="connsiteX7" fmla="*/ 1093749 w 1100588"/>
                  <a:gd name="connsiteY7" fmla="*/ 1090470 h 1523005"/>
                  <a:gd name="connsiteX8" fmla="*/ 1099361 w 1100588"/>
                  <a:gd name="connsiteY8" fmla="*/ 1300755 h 1523005"/>
                  <a:gd name="connsiteX9" fmla="*/ 746935 w 1100588"/>
                  <a:gd name="connsiteY9" fmla="*/ 1297580 h 1523005"/>
                  <a:gd name="connsiteX10" fmla="*/ 740586 w 1100588"/>
                  <a:gd name="connsiteY10" fmla="*/ 1523005 h 1523005"/>
                  <a:gd name="connsiteX11" fmla="*/ 16686 w 1100588"/>
                  <a:gd name="connsiteY11" fmla="*/ 1519830 h 1523005"/>
                  <a:gd name="connsiteX12" fmla="*/ 10336 w 1100588"/>
                  <a:gd name="connsiteY12" fmla="*/ 1310280 h 1523005"/>
                  <a:gd name="connsiteX13" fmla="*/ 381811 w 1100588"/>
                  <a:gd name="connsiteY13" fmla="*/ 1300755 h 1523005"/>
                  <a:gd name="connsiteX14" fmla="*/ 384986 w 1100588"/>
                  <a:gd name="connsiteY14" fmla="*/ 1088030 h 1523005"/>
                  <a:gd name="connsiteX15" fmla="*/ 10336 w 1100588"/>
                  <a:gd name="connsiteY15" fmla="*/ 1068980 h 1523005"/>
                  <a:gd name="connsiteX16" fmla="*/ 811 w 1100588"/>
                  <a:gd name="connsiteY16" fmla="*/ 875305 h 1523005"/>
                  <a:gd name="connsiteX17" fmla="*/ 391336 w 1100588"/>
                  <a:gd name="connsiteY17" fmla="*/ 859430 h 1523005"/>
                  <a:gd name="connsiteX18" fmla="*/ 369771 w 1100588"/>
                  <a:gd name="connsiteY18" fmla="*/ 653327 h 1523005"/>
                  <a:gd name="connsiteX19" fmla="*/ 20908 w 1100588"/>
                  <a:gd name="connsiteY19" fmla="*/ 646899 h 1523005"/>
                  <a:gd name="connsiteX20" fmla="*/ 0 w 1100588"/>
                  <a:gd name="connsiteY20" fmla="*/ 435646 h 1523005"/>
                  <a:gd name="connsiteX21" fmla="*/ 371552 w 1100588"/>
                  <a:gd name="connsiteY21" fmla="*/ 444474 h 1523005"/>
                  <a:gd name="connsiteX22" fmla="*/ 379606 w 1100588"/>
                  <a:gd name="connsiteY22" fmla="*/ 225011 h 1523005"/>
                  <a:gd name="connsiteX23" fmla="*/ 16107 w 1100588"/>
                  <a:gd name="connsiteY23" fmla="*/ 222921 h 1523005"/>
                  <a:gd name="connsiteX24" fmla="*/ 15539 w 1100588"/>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0574 w 1099634"/>
                  <a:gd name="connsiteY3" fmla="*/ 220171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0574 w 1099634"/>
                  <a:gd name="connsiteY3" fmla="*/ 220171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102641"/>
                  <a:gd name="connsiteY0" fmla="*/ 0 h 1523005"/>
                  <a:gd name="connsiteX1" fmla="*/ 737322 w 1102641"/>
                  <a:gd name="connsiteY1" fmla="*/ 5292 h 1523005"/>
                  <a:gd name="connsiteX2" fmla="*/ 735671 w 1102641"/>
                  <a:gd name="connsiteY2" fmla="*/ 218507 h 1523005"/>
                  <a:gd name="connsiteX3" fmla="*/ 1100099 w 1102641"/>
                  <a:gd name="connsiteY3" fmla="*/ 223346 h 1523005"/>
                  <a:gd name="connsiteX4" fmla="*/ 1099634 w 1102641"/>
                  <a:gd name="connsiteY4" fmla="*/ 431386 h 1523005"/>
                  <a:gd name="connsiteX5" fmla="*/ 736135 w 1102641"/>
                  <a:gd name="connsiteY5" fmla="*/ 434716 h 1523005"/>
                  <a:gd name="connsiteX6" fmla="*/ 739956 w 1102641"/>
                  <a:gd name="connsiteY6" fmla="*/ 1091451 h 1523005"/>
                  <a:gd name="connsiteX7" fmla="*/ 1093749 w 1102641"/>
                  <a:gd name="connsiteY7" fmla="*/ 1090470 h 1523005"/>
                  <a:gd name="connsiteX8" fmla="*/ 1099361 w 1102641"/>
                  <a:gd name="connsiteY8" fmla="*/ 1300755 h 1523005"/>
                  <a:gd name="connsiteX9" fmla="*/ 746935 w 1102641"/>
                  <a:gd name="connsiteY9" fmla="*/ 1297580 h 1523005"/>
                  <a:gd name="connsiteX10" fmla="*/ 740586 w 1102641"/>
                  <a:gd name="connsiteY10" fmla="*/ 1523005 h 1523005"/>
                  <a:gd name="connsiteX11" fmla="*/ 16686 w 1102641"/>
                  <a:gd name="connsiteY11" fmla="*/ 1519830 h 1523005"/>
                  <a:gd name="connsiteX12" fmla="*/ 10336 w 1102641"/>
                  <a:gd name="connsiteY12" fmla="*/ 1310280 h 1523005"/>
                  <a:gd name="connsiteX13" fmla="*/ 381811 w 1102641"/>
                  <a:gd name="connsiteY13" fmla="*/ 1300755 h 1523005"/>
                  <a:gd name="connsiteX14" fmla="*/ 384986 w 1102641"/>
                  <a:gd name="connsiteY14" fmla="*/ 1088030 h 1523005"/>
                  <a:gd name="connsiteX15" fmla="*/ 10336 w 1102641"/>
                  <a:gd name="connsiteY15" fmla="*/ 1068980 h 1523005"/>
                  <a:gd name="connsiteX16" fmla="*/ 811 w 1102641"/>
                  <a:gd name="connsiteY16" fmla="*/ 875305 h 1523005"/>
                  <a:gd name="connsiteX17" fmla="*/ 391336 w 1102641"/>
                  <a:gd name="connsiteY17" fmla="*/ 859430 h 1523005"/>
                  <a:gd name="connsiteX18" fmla="*/ 369771 w 1102641"/>
                  <a:gd name="connsiteY18" fmla="*/ 653327 h 1523005"/>
                  <a:gd name="connsiteX19" fmla="*/ 20908 w 1102641"/>
                  <a:gd name="connsiteY19" fmla="*/ 646899 h 1523005"/>
                  <a:gd name="connsiteX20" fmla="*/ 0 w 1102641"/>
                  <a:gd name="connsiteY20" fmla="*/ 435646 h 1523005"/>
                  <a:gd name="connsiteX21" fmla="*/ 371552 w 1102641"/>
                  <a:gd name="connsiteY21" fmla="*/ 444474 h 1523005"/>
                  <a:gd name="connsiteX22" fmla="*/ 379606 w 1102641"/>
                  <a:gd name="connsiteY22" fmla="*/ 225011 h 1523005"/>
                  <a:gd name="connsiteX23" fmla="*/ 16107 w 1102641"/>
                  <a:gd name="connsiteY23" fmla="*/ 222921 h 1523005"/>
                  <a:gd name="connsiteX24" fmla="*/ 15539 w 1102641"/>
                  <a:gd name="connsiteY24" fmla="*/ 0 h 1523005"/>
                  <a:gd name="connsiteX0" fmla="*/ 15539 w 1151385"/>
                  <a:gd name="connsiteY0" fmla="*/ 0 h 1523005"/>
                  <a:gd name="connsiteX1" fmla="*/ 737322 w 1151385"/>
                  <a:gd name="connsiteY1" fmla="*/ 5292 h 1523005"/>
                  <a:gd name="connsiteX2" fmla="*/ 735671 w 1151385"/>
                  <a:gd name="connsiteY2" fmla="*/ 218507 h 1523005"/>
                  <a:gd name="connsiteX3" fmla="*/ 1150899 w 1151385"/>
                  <a:gd name="connsiteY3" fmla="*/ 223346 h 1523005"/>
                  <a:gd name="connsiteX4" fmla="*/ 1099634 w 1151385"/>
                  <a:gd name="connsiteY4" fmla="*/ 431386 h 1523005"/>
                  <a:gd name="connsiteX5" fmla="*/ 736135 w 1151385"/>
                  <a:gd name="connsiteY5" fmla="*/ 434716 h 1523005"/>
                  <a:gd name="connsiteX6" fmla="*/ 739956 w 1151385"/>
                  <a:gd name="connsiteY6" fmla="*/ 1091451 h 1523005"/>
                  <a:gd name="connsiteX7" fmla="*/ 1093749 w 1151385"/>
                  <a:gd name="connsiteY7" fmla="*/ 1090470 h 1523005"/>
                  <a:gd name="connsiteX8" fmla="*/ 1099361 w 1151385"/>
                  <a:gd name="connsiteY8" fmla="*/ 1300755 h 1523005"/>
                  <a:gd name="connsiteX9" fmla="*/ 746935 w 1151385"/>
                  <a:gd name="connsiteY9" fmla="*/ 1297580 h 1523005"/>
                  <a:gd name="connsiteX10" fmla="*/ 740586 w 1151385"/>
                  <a:gd name="connsiteY10" fmla="*/ 1523005 h 1523005"/>
                  <a:gd name="connsiteX11" fmla="*/ 16686 w 1151385"/>
                  <a:gd name="connsiteY11" fmla="*/ 1519830 h 1523005"/>
                  <a:gd name="connsiteX12" fmla="*/ 10336 w 1151385"/>
                  <a:gd name="connsiteY12" fmla="*/ 1310280 h 1523005"/>
                  <a:gd name="connsiteX13" fmla="*/ 381811 w 1151385"/>
                  <a:gd name="connsiteY13" fmla="*/ 1300755 h 1523005"/>
                  <a:gd name="connsiteX14" fmla="*/ 384986 w 1151385"/>
                  <a:gd name="connsiteY14" fmla="*/ 1088030 h 1523005"/>
                  <a:gd name="connsiteX15" fmla="*/ 10336 w 1151385"/>
                  <a:gd name="connsiteY15" fmla="*/ 1068980 h 1523005"/>
                  <a:gd name="connsiteX16" fmla="*/ 811 w 1151385"/>
                  <a:gd name="connsiteY16" fmla="*/ 875305 h 1523005"/>
                  <a:gd name="connsiteX17" fmla="*/ 391336 w 1151385"/>
                  <a:gd name="connsiteY17" fmla="*/ 859430 h 1523005"/>
                  <a:gd name="connsiteX18" fmla="*/ 369771 w 1151385"/>
                  <a:gd name="connsiteY18" fmla="*/ 653327 h 1523005"/>
                  <a:gd name="connsiteX19" fmla="*/ 20908 w 1151385"/>
                  <a:gd name="connsiteY19" fmla="*/ 646899 h 1523005"/>
                  <a:gd name="connsiteX20" fmla="*/ 0 w 1151385"/>
                  <a:gd name="connsiteY20" fmla="*/ 435646 h 1523005"/>
                  <a:gd name="connsiteX21" fmla="*/ 371552 w 1151385"/>
                  <a:gd name="connsiteY21" fmla="*/ 444474 h 1523005"/>
                  <a:gd name="connsiteX22" fmla="*/ 379606 w 1151385"/>
                  <a:gd name="connsiteY22" fmla="*/ 225011 h 1523005"/>
                  <a:gd name="connsiteX23" fmla="*/ 16107 w 1151385"/>
                  <a:gd name="connsiteY23" fmla="*/ 222921 h 1523005"/>
                  <a:gd name="connsiteX24" fmla="*/ 15539 w 1151385"/>
                  <a:gd name="connsiteY24" fmla="*/ 0 h 1523005"/>
                  <a:gd name="connsiteX0" fmla="*/ 15539 w 1151385"/>
                  <a:gd name="connsiteY0" fmla="*/ 0 h 1523005"/>
                  <a:gd name="connsiteX1" fmla="*/ 737322 w 1151385"/>
                  <a:gd name="connsiteY1" fmla="*/ 5292 h 1523005"/>
                  <a:gd name="connsiteX2" fmla="*/ 735671 w 1151385"/>
                  <a:gd name="connsiteY2" fmla="*/ 218507 h 1523005"/>
                  <a:gd name="connsiteX3" fmla="*/ 1150899 w 1151385"/>
                  <a:gd name="connsiteY3" fmla="*/ 223346 h 1523005"/>
                  <a:gd name="connsiteX4" fmla="*/ 1099634 w 1151385"/>
                  <a:gd name="connsiteY4" fmla="*/ 431386 h 1523005"/>
                  <a:gd name="connsiteX5" fmla="*/ 736135 w 1151385"/>
                  <a:gd name="connsiteY5" fmla="*/ 434716 h 1523005"/>
                  <a:gd name="connsiteX6" fmla="*/ 739956 w 1151385"/>
                  <a:gd name="connsiteY6" fmla="*/ 1091451 h 1523005"/>
                  <a:gd name="connsiteX7" fmla="*/ 1093749 w 1151385"/>
                  <a:gd name="connsiteY7" fmla="*/ 1090470 h 1523005"/>
                  <a:gd name="connsiteX8" fmla="*/ 1099361 w 1151385"/>
                  <a:gd name="connsiteY8" fmla="*/ 1300755 h 1523005"/>
                  <a:gd name="connsiteX9" fmla="*/ 746935 w 1151385"/>
                  <a:gd name="connsiteY9" fmla="*/ 1297580 h 1523005"/>
                  <a:gd name="connsiteX10" fmla="*/ 740586 w 1151385"/>
                  <a:gd name="connsiteY10" fmla="*/ 1523005 h 1523005"/>
                  <a:gd name="connsiteX11" fmla="*/ 16686 w 1151385"/>
                  <a:gd name="connsiteY11" fmla="*/ 1519830 h 1523005"/>
                  <a:gd name="connsiteX12" fmla="*/ 10336 w 1151385"/>
                  <a:gd name="connsiteY12" fmla="*/ 1310280 h 1523005"/>
                  <a:gd name="connsiteX13" fmla="*/ 381811 w 1151385"/>
                  <a:gd name="connsiteY13" fmla="*/ 1300755 h 1523005"/>
                  <a:gd name="connsiteX14" fmla="*/ 384986 w 1151385"/>
                  <a:gd name="connsiteY14" fmla="*/ 1088030 h 1523005"/>
                  <a:gd name="connsiteX15" fmla="*/ 10336 w 1151385"/>
                  <a:gd name="connsiteY15" fmla="*/ 1068980 h 1523005"/>
                  <a:gd name="connsiteX16" fmla="*/ 811 w 1151385"/>
                  <a:gd name="connsiteY16" fmla="*/ 875305 h 1523005"/>
                  <a:gd name="connsiteX17" fmla="*/ 391336 w 1151385"/>
                  <a:gd name="connsiteY17" fmla="*/ 859430 h 1523005"/>
                  <a:gd name="connsiteX18" fmla="*/ 369771 w 1151385"/>
                  <a:gd name="connsiteY18" fmla="*/ 653327 h 1523005"/>
                  <a:gd name="connsiteX19" fmla="*/ 20908 w 1151385"/>
                  <a:gd name="connsiteY19" fmla="*/ 646899 h 1523005"/>
                  <a:gd name="connsiteX20" fmla="*/ 0 w 1151385"/>
                  <a:gd name="connsiteY20" fmla="*/ 435646 h 1523005"/>
                  <a:gd name="connsiteX21" fmla="*/ 371552 w 1151385"/>
                  <a:gd name="connsiteY21" fmla="*/ 444474 h 1523005"/>
                  <a:gd name="connsiteX22" fmla="*/ 379606 w 1151385"/>
                  <a:gd name="connsiteY22" fmla="*/ 225011 h 1523005"/>
                  <a:gd name="connsiteX23" fmla="*/ 16107 w 1151385"/>
                  <a:gd name="connsiteY23" fmla="*/ 222921 h 1523005"/>
                  <a:gd name="connsiteX24" fmla="*/ 15539 w 1151385"/>
                  <a:gd name="connsiteY24" fmla="*/ 0 h 1523005"/>
                  <a:gd name="connsiteX0" fmla="*/ 15539 w 1101442"/>
                  <a:gd name="connsiteY0" fmla="*/ 0 h 1523005"/>
                  <a:gd name="connsiteX1" fmla="*/ 737322 w 1101442"/>
                  <a:gd name="connsiteY1" fmla="*/ 5292 h 1523005"/>
                  <a:gd name="connsiteX2" fmla="*/ 735671 w 1101442"/>
                  <a:gd name="connsiteY2" fmla="*/ 218507 h 1523005"/>
                  <a:gd name="connsiteX3" fmla="*/ 1098512 w 1101442"/>
                  <a:gd name="connsiteY3" fmla="*/ 220171 h 1523005"/>
                  <a:gd name="connsiteX4" fmla="*/ 1099634 w 1101442"/>
                  <a:gd name="connsiteY4" fmla="*/ 431386 h 1523005"/>
                  <a:gd name="connsiteX5" fmla="*/ 736135 w 1101442"/>
                  <a:gd name="connsiteY5" fmla="*/ 434716 h 1523005"/>
                  <a:gd name="connsiteX6" fmla="*/ 739956 w 1101442"/>
                  <a:gd name="connsiteY6" fmla="*/ 1091451 h 1523005"/>
                  <a:gd name="connsiteX7" fmla="*/ 1093749 w 1101442"/>
                  <a:gd name="connsiteY7" fmla="*/ 1090470 h 1523005"/>
                  <a:gd name="connsiteX8" fmla="*/ 1099361 w 1101442"/>
                  <a:gd name="connsiteY8" fmla="*/ 1300755 h 1523005"/>
                  <a:gd name="connsiteX9" fmla="*/ 746935 w 1101442"/>
                  <a:gd name="connsiteY9" fmla="*/ 1297580 h 1523005"/>
                  <a:gd name="connsiteX10" fmla="*/ 740586 w 1101442"/>
                  <a:gd name="connsiteY10" fmla="*/ 1523005 h 1523005"/>
                  <a:gd name="connsiteX11" fmla="*/ 16686 w 1101442"/>
                  <a:gd name="connsiteY11" fmla="*/ 1519830 h 1523005"/>
                  <a:gd name="connsiteX12" fmla="*/ 10336 w 1101442"/>
                  <a:gd name="connsiteY12" fmla="*/ 1310280 h 1523005"/>
                  <a:gd name="connsiteX13" fmla="*/ 381811 w 1101442"/>
                  <a:gd name="connsiteY13" fmla="*/ 1300755 h 1523005"/>
                  <a:gd name="connsiteX14" fmla="*/ 384986 w 1101442"/>
                  <a:gd name="connsiteY14" fmla="*/ 1088030 h 1523005"/>
                  <a:gd name="connsiteX15" fmla="*/ 10336 w 1101442"/>
                  <a:gd name="connsiteY15" fmla="*/ 1068980 h 1523005"/>
                  <a:gd name="connsiteX16" fmla="*/ 811 w 1101442"/>
                  <a:gd name="connsiteY16" fmla="*/ 875305 h 1523005"/>
                  <a:gd name="connsiteX17" fmla="*/ 391336 w 1101442"/>
                  <a:gd name="connsiteY17" fmla="*/ 859430 h 1523005"/>
                  <a:gd name="connsiteX18" fmla="*/ 369771 w 1101442"/>
                  <a:gd name="connsiteY18" fmla="*/ 653327 h 1523005"/>
                  <a:gd name="connsiteX19" fmla="*/ 20908 w 1101442"/>
                  <a:gd name="connsiteY19" fmla="*/ 646899 h 1523005"/>
                  <a:gd name="connsiteX20" fmla="*/ 0 w 1101442"/>
                  <a:gd name="connsiteY20" fmla="*/ 435646 h 1523005"/>
                  <a:gd name="connsiteX21" fmla="*/ 371552 w 1101442"/>
                  <a:gd name="connsiteY21" fmla="*/ 444474 h 1523005"/>
                  <a:gd name="connsiteX22" fmla="*/ 379606 w 1101442"/>
                  <a:gd name="connsiteY22" fmla="*/ 225011 h 1523005"/>
                  <a:gd name="connsiteX23" fmla="*/ 16107 w 1101442"/>
                  <a:gd name="connsiteY23" fmla="*/ 222921 h 1523005"/>
                  <a:gd name="connsiteX24" fmla="*/ 15539 w 1101442"/>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3750 w 1099634"/>
                  <a:gd name="connsiteY3" fmla="*/ 223346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3750 w 1099634"/>
                  <a:gd name="connsiteY3" fmla="*/ 223346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3750 w 1099634"/>
                  <a:gd name="connsiteY3" fmla="*/ 223346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099634"/>
                  <a:gd name="connsiteY0" fmla="*/ 0 h 1523005"/>
                  <a:gd name="connsiteX1" fmla="*/ 737322 w 1099634"/>
                  <a:gd name="connsiteY1" fmla="*/ 5292 h 1523005"/>
                  <a:gd name="connsiteX2" fmla="*/ 735671 w 1099634"/>
                  <a:gd name="connsiteY2" fmla="*/ 218507 h 1523005"/>
                  <a:gd name="connsiteX3" fmla="*/ 1093750 w 1099634"/>
                  <a:gd name="connsiteY3" fmla="*/ 223346 h 1523005"/>
                  <a:gd name="connsiteX4" fmla="*/ 1099634 w 1099634"/>
                  <a:gd name="connsiteY4" fmla="*/ 431386 h 1523005"/>
                  <a:gd name="connsiteX5" fmla="*/ 736135 w 1099634"/>
                  <a:gd name="connsiteY5" fmla="*/ 434716 h 1523005"/>
                  <a:gd name="connsiteX6" fmla="*/ 739956 w 1099634"/>
                  <a:gd name="connsiteY6" fmla="*/ 1091451 h 1523005"/>
                  <a:gd name="connsiteX7" fmla="*/ 1093749 w 1099634"/>
                  <a:gd name="connsiteY7" fmla="*/ 1090470 h 1523005"/>
                  <a:gd name="connsiteX8" fmla="*/ 1099361 w 1099634"/>
                  <a:gd name="connsiteY8" fmla="*/ 1300755 h 1523005"/>
                  <a:gd name="connsiteX9" fmla="*/ 746935 w 1099634"/>
                  <a:gd name="connsiteY9" fmla="*/ 1297580 h 1523005"/>
                  <a:gd name="connsiteX10" fmla="*/ 740586 w 1099634"/>
                  <a:gd name="connsiteY10" fmla="*/ 1523005 h 1523005"/>
                  <a:gd name="connsiteX11" fmla="*/ 16686 w 1099634"/>
                  <a:gd name="connsiteY11" fmla="*/ 1519830 h 1523005"/>
                  <a:gd name="connsiteX12" fmla="*/ 10336 w 1099634"/>
                  <a:gd name="connsiteY12" fmla="*/ 1310280 h 1523005"/>
                  <a:gd name="connsiteX13" fmla="*/ 381811 w 1099634"/>
                  <a:gd name="connsiteY13" fmla="*/ 1300755 h 1523005"/>
                  <a:gd name="connsiteX14" fmla="*/ 384986 w 1099634"/>
                  <a:gd name="connsiteY14" fmla="*/ 1088030 h 1523005"/>
                  <a:gd name="connsiteX15" fmla="*/ 10336 w 1099634"/>
                  <a:gd name="connsiteY15" fmla="*/ 1068980 h 1523005"/>
                  <a:gd name="connsiteX16" fmla="*/ 811 w 1099634"/>
                  <a:gd name="connsiteY16" fmla="*/ 875305 h 1523005"/>
                  <a:gd name="connsiteX17" fmla="*/ 391336 w 1099634"/>
                  <a:gd name="connsiteY17" fmla="*/ 859430 h 1523005"/>
                  <a:gd name="connsiteX18" fmla="*/ 369771 w 1099634"/>
                  <a:gd name="connsiteY18" fmla="*/ 653327 h 1523005"/>
                  <a:gd name="connsiteX19" fmla="*/ 20908 w 1099634"/>
                  <a:gd name="connsiteY19" fmla="*/ 646899 h 1523005"/>
                  <a:gd name="connsiteX20" fmla="*/ 0 w 1099634"/>
                  <a:gd name="connsiteY20" fmla="*/ 435646 h 1523005"/>
                  <a:gd name="connsiteX21" fmla="*/ 371552 w 1099634"/>
                  <a:gd name="connsiteY21" fmla="*/ 444474 h 1523005"/>
                  <a:gd name="connsiteX22" fmla="*/ 379606 w 1099634"/>
                  <a:gd name="connsiteY22" fmla="*/ 225011 h 1523005"/>
                  <a:gd name="connsiteX23" fmla="*/ 16107 w 1099634"/>
                  <a:gd name="connsiteY23" fmla="*/ 222921 h 1523005"/>
                  <a:gd name="connsiteX24" fmla="*/ 15539 w 1099634"/>
                  <a:gd name="connsiteY24" fmla="*/ 0 h 1523005"/>
                  <a:gd name="connsiteX0" fmla="*/ 15539 w 1099361"/>
                  <a:gd name="connsiteY0" fmla="*/ 0 h 1523005"/>
                  <a:gd name="connsiteX1" fmla="*/ 737322 w 1099361"/>
                  <a:gd name="connsiteY1" fmla="*/ 5292 h 1523005"/>
                  <a:gd name="connsiteX2" fmla="*/ 735671 w 1099361"/>
                  <a:gd name="connsiteY2" fmla="*/ 218507 h 1523005"/>
                  <a:gd name="connsiteX3" fmla="*/ 1093750 w 1099361"/>
                  <a:gd name="connsiteY3" fmla="*/ 223346 h 1523005"/>
                  <a:gd name="connsiteX4" fmla="*/ 1090109 w 1099361"/>
                  <a:gd name="connsiteY4" fmla="*/ 440911 h 1523005"/>
                  <a:gd name="connsiteX5" fmla="*/ 736135 w 1099361"/>
                  <a:gd name="connsiteY5" fmla="*/ 434716 h 1523005"/>
                  <a:gd name="connsiteX6" fmla="*/ 739956 w 1099361"/>
                  <a:gd name="connsiteY6" fmla="*/ 1091451 h 1523005"/>
                  <a:gd name="connsiteX7" fmla="*/ 1093749 w 1099361"/>
                  <a:gd name="connsiteY7" fmla="*/ 1090470 h 1523005"/>
                  <a:gd name="connsiteX8" fmla="*/ 1099361 w 1099361"/>
                  <a:gd name="connsiteY8" fmla="*/ 1300755 h 1523005"/>
                  <a:gd name="connsiteX9" fmla="*/ 746935 w 1099361"/>
                  <a:gd name="connsiteY9" fmla="*/ 1297580 h 1523005"/>
                  <a:gd name="connsiteX10" fmla="*/ 740586 w 1099361"/>
                  <a:gd name="connsiteY10" fmla="*/ 1523005 h 1523005"/>
                  <a:gd name="connsiteX11" fmla="*/ 16686 w 1099361"/>
                  <a:gd name="connsiteY11" fmla="*/ 1519830 h 1523005"/>
                  <a:gd name="connsiteX12" fmla="*/ 10336 w 1099361"/>
                  <a:gd name="connsiteY12" fmla="*/ 1310280 h 1523005"/>
                  <a:gd name="connsiteX13" fmla="*/ 381811 w 1099361"/>
                  <a:gd name="connsiteY13" fmla="*/ 1300755 h 1523005"/>
                  <a:gd name="connsiteX14" fmla="*/ 384986 w 1099361"/>
                  <a:gd name="connsiteY14" fmla="*/ 1088030 h 1523005"/>
                  <a:gd name="connsiteX15" fmla="*/ 10336 w 1099361"/>
                  <a:gd name="connsiteY15" fmla="*/ 1068980 h 1523005"/>
                  <a:gd name="connsiteX16" fmla="*/ 811 w 1099361"/>
                  <a:gd name="connsiteY16" fmla="*/ 875305 h 1523005"/>
                  <a:gd name="connsiteX17" fmla="*/ 391336 w 1099361"/>
                  <a:gd name="connsiteY17" fmla="*/ 859430 h 1523005"/>
                  <a:gd name="connsiteX18" fmla="*/ 369771 w 1099361"/>
                  <a:gd name="connsiteY18" fmla="*/ 653327 h 1523005"/>
                  <a:gd name="connsiteX19" fmla="*/ 20908 w 1099361"/>
                  <a:gd name="connsiteY19" fmla="*/ 646899 h 1523005"/>
                  <a:gd name="connsiteX20" fmla="*/ 0 w 1099361"/>
                  <a:gd name="connsiteY20" fmla="*/ 435646 h 1523005"/>
                  <a:gd name="connsiteX21" fmla="*/ 371552 w 1099361"/>
                  <a:gd name="connsiteY21" fmla="*/ 444474 h 1523005"/>
                  <a:gd name="connsiteX22" fmla="*/ 379606 w 1099361"/>
                  <a:gd name="connsiteY22" fmla="*/ 225011 h 1523005"/>
                  <a:gd name="connsiteX23" fmla="*/ 16107 w 1099361"/>
                  <a:gd name="connsiteY23" fmla="*/ 222921 h 1523005"/>
                  <a:gd name="connsiteX24" fmla="*/ 15539 w 1099361"/>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9956 w 1101222"/>
                  <a:gd name="connsiteY6" fmla="*/ 1091451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9956 w 1101222"/>
                  <a:gd name="connsiteY6" fmla="*/ 1091451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9956 w 1101222"/>
                  <a:gd name="connsiteY6" fmla="*/ 1091451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9956 w 1101222"/>
                  <a:gd name="connsiteY6" fmla="*/ 1091451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9956 w 1101222"/>
                  <a:gd name="connsiteY6" fmla="*/ 1091451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3749 w 1101222"/>
                  <a:gd name="connsiteY7" fmla="*/ 109047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2162 w 1101222"/>
                  <a:gd name="connsiteY7" fmla="*/ 108412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2162 w 1101222"/>
                  <a:gd name="connsiteY7" fmla="*/ 108412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2162 w 1101222"/>
                  <a:gd name="connsiteY7" fmla="*/ 108412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2162 w 1101222"/>
                  <a:gd name="connsiteY7" fmla="*/ 1084120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9361 w 1101222"/>
                  <a:gd name="connsiteY8" fmla="*/ 1300755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46935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2648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2648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1061 w 1101222"/>
                  <a:gd name="connsiteY9" fmla="*/ 1297580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5823 w 1101222"/>
                  <a:gd name="connsiteY9" fmla="*/ 1295992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5823 w 1101222"/>
                  <a:gd name="connsiteY9" fmla="*/ 1295992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5823 w 1101222"/>
                  <a:gd name="connsiteY9" fmla="*/ 1300755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23005"/>
                  <a:gd name="connsiteX1" fmla="*/ 737322 w 1101222"/>
                  <a:gd name="connsiteY1" fmla="*/ 5292 h 1523005"/>
                  <a:gd name="connsiteX2" fmla="*/ 735671 w 1101222"/>
                  <a:gd name="connsiteY2" fmla="*/ 218507 h 1523005"/>
                  <a:gd name="connsiteX3" fmla="*/ 1093750 w 1101222"/>
                  <a:gd name="connsiteY3" fmla="*/ 223346 h 1523005"/>
                  <a:gd name="connsiteX4" fmla="*/ 1101222 w 1101222"/>
                  <a:gd name="connsiteY4" fmla="*/ 431386 h 1523005"/>
                  <a:gd name="connsiteX5" fmla="*/ 736135 w 1101222"/>
                  <a:gd name="connsiteY5" fmla="*/ 434716 h 1523005"/>
                  <a:gd name="connsiteX6" fmla="*/ 738369 w 1101222"/>
                  <a:gd name="connsiteY6" fmla="*/ 1080339 h 1523005"/>
                  <a:gd name="connsiteX7" fmla="*/ 1098512 w 1101222"/>
                  <a:gd name="connsiteY7" fmla="*/ 1082532 h 1523005"/>
                  <a:gd name="connsiteX8" fmla="*/ 1093011 w 1101222"/>
                  <a:gd name="connsiteY8" fmla="*/ 1303930 h 1523005"/>
                  <a:gd name="connsiteX9" fmla="*/ 735823 w 1101222"/>
                  <a:gd name="connsiteY9" fmla="*/ 1300755 h 1523005"/>
                  <a:gd name="connsiteX10" fmla="*/ 740586 w 1101222"/>
                  <a:gd name="connsiteY10" fmla="*/ 1523005 h 1523005"/>
                  <a:gd name="connsiteX11" fmla="*/ 16686 w 1101222"/>
                  <a:gd name="connsiteY11" fmla="*/ 1519830 h 1523005"/>
                  <a:gd name="connsiteX12" fmla="*/ 10336 w 1101222"/>
                  <a:gd name="connsiteY12" fmla="*/ 1310280 h 1523005"/>
                  <a:gd name="connsiteX13" fmla="*/ 381811 w 1101222"/>
                  <a:gd name="connsiteY13" fmla="*/ 1300755 h 1523005"/>
                  <a:gd name="connsiteX14" fmla="*/ 384986 w 1101222"/>
                  <a:gd name="connsiteY14" fmla="*/ 1088030 h 1523005"/>
                  <a:gd name="connsiteX15" fmla="*/ 10336 w 1101222"/>
                  <a:gd name="connsiteY15" fmla="*/ 1068980 h 1523005"/>
                  <a:gd name="connsiteX16" fmla="*/ 811 w 1101222"/>
                  <a:gd name="connsiteY16" fmla="*/ 875305 h 1523005"/>
                  <a:gd name="connsiteX17" fmla="*/ 391336 w 1101222"/>
                  <a:gd name="connsiteY17" fmla="*/ 859430 h 1523005"/>
                  <a:gd name="connsiteX18" fmla="*/ 369771 w 1101222"/>
                  <a:gd name="connsiteY18" fmla="*/ 653327 h 1523005"/>
                  <a:gd name="connsiteX19" fmla="*/ 20908 w 1101222"/>
                  <a:gd name="connsiteY19" fmla="*/ 646899 h 1523005"/>
                  <a:gd name="connsiteX20" fmla="*/ 0 w 1101222"/>
                  <a:gd name="connsiteY20" fmla="*/ 435646 h 1523005"/>
                  <a:gd name="connsiteX21" fmla="*/ 371552 w 1101222"/>
                  <a:gd name="connsiteY21" fmla="*/ 444474 h 1523005"/>
                  <a:gd name="connsiteX22" fmla="*/ 379606 w 1101222"/>
                  <a:gd name="connsiteY22" fmla="*/ 225011 h 1523005"/>
                  <a:gd name="connsiteX23" fmla="*/ 16107 w 1101222"/>
                  <a:gd name="connsiteY23" fmla="*/ 222921 h 1523005"/>
                  <a:gd name="connsiteX24" fmla="*/ 15539 w 1101222"/>
                  <a:gd name="connsiteY24" fmla="*/ 0 h 1523005"/>
                  <a:gd name="connsiteX0" fmla="*/ 15539 w 1101222"/>
                  <a:gd name="connsiteY0" fmla="*/ 0 h 1519830"/>
                  <a:gd name="connsiteX1" fmla="*/ 737322 w 1101222"/>
                  <a:gd name="connsiteY1" fmla="*/ 5292 h 1519830"/>
                  <a:gd name="connsiteX2" fmla="*/ 735671 w 1101222"/>
                  <a:gd name="connsiteY2" fmla="*/ 218507 h 1519830"/>
                  <a:gd name="connsiteX3" fmla="*/ 1093750 w 1101222"/>
                  <a:gd name="connsiteY3" fmla="*/ 223346 h 1519830"/>
                  <a:gd name="connsiteX4" fmla="*/ 1101222 w 1101222"/>
                  <a:gd name="connsiteY4" fmla="*/ 431386 h 1519830"/>
                  <a:gd name="connsiteX5" fmla="*/ 736135 w 1101222"/>
                  <a:gd name="connsiteY5" fmla="*/ 434716 h 1519830"/>
                  <a:gd name="connsiteX6" fmla="*/ 738369 w 1101222"/>
                  <a:gd name="connsiteY6" fmla="*/ 1080339 h 1519830"/>
                  <a:gd name="connsiteX7" fmla="*/ 1098512 w 1101222"/>
                  <a:gd name="connsiteY7" fmla="*/ 1082532 h 1519830"/>
                  <a:gd name="connsiteX8" fmla="*/ 1093011 w 1101222"/>
                  <a:gd name="connsiteY8" fmla="*/ 1303930 h 1519830"/>
                  <a:gd name="connsiteX9" fmla="*/ 735823 w 1101222"/>
                  <a:gd name="connsiteY9" fmla="*/ 1300755 h 1519830"/>
                  <a:gd name="connsiteX10" fmla="*/ 731061 w 1101222"/>
                  <a:gd name="connsiteY10" fmla="*/ 1519830 h 1519830"/>
                  <a:gd name="connsiteX11" fmla="*/ 16686 w 1101222"/>
                  <a:gd name="connsiteY11" fmla="*/ 1519830 h 1519830"/>
                  <a:gd name="connsiteX12" fmla="*/ 10336 w 1101222"/>
                  <a:gd name="connsiteY12" fmla="*/ 1310280 h 1519830"/>
                  <a:gd name="connsiteX13" fmla="*/ 381811 w 1101222"/>
                  <a:gd name="connsiteY13" fmla="*/ 1300755 h 1519830"/>
                  <a:gd name="connsiteX14" fmla="*/ 384986 w 1101222"/>
                  <a:gd name="connsiteY14" fmla="*/ 1088030 h 1519830"/>
                  <a:gd name="connsiteX15" fmla="*/ 10336 w 1101222"/>
                  <a:gd name="connsiteY15" fmla="*/ 1068980 h 1519830"/>
                  <a:gd name="connsiteX16" fmla="*/ 811 w 1101222"/>
                  <a:gd name="connsiteY16" fmla="*/ 875305 h 1519830"/>
                  <a:gd name="connsiteX17" fmla="*/ 391336 w 1101222"/>
                  <a:gd name="connsiteY17" fmla="*/ 859430 h 1519830"/>
                  <a:gd name="connsiteX18" fmla="*/ 369771 w 1101222"/>
                  <a:gd name="connsiteY18" fmla="*/ 653327 h 1519830"/>
                  <a:gd name="connsiteX19" fmla="*/ 20908 w 1101222"/>
                  <a:gd name="connsiteY19" fmla="*/ 646899 h 1519830"/>
                  <a:gd name="connsiteX20" fmla="*/ 0 w 1101222"/>
                  <a:gd name="connsiteY20" fmla="*/ 435646 h 1519830"/>
                  <a:gd name="connsiteX21" fmla="*/ 371552 w 1101222"/>
                  <a:gd name="connsiteY21" fmla="*/ 444474 h 1519830"/>
                  <a:gd name="connsiteX22" fmla="*/ 379606 w 1101222"/>
                  <a:gd name="connsiteY22" fmla="*/ 225011 h 1519830"/>
                  <a:gd name="connsiteX23" fmla="*/ 16107 w 1101222"/>
                  <a:gd name="connsiteY23" fmla="*/ 222921 h 1519830"/>
                  <a:gd name="connsiteX24" fmla="*/ 15539 w 1101222"/>
                  <a:gd name="connsiteY24" fmla="*/ 0 h 1519830"/>
                  <a:gd name="connsiteX0" fmla="*/ 15539 w 1101222"/>
                  <a:gd name="connsiteY0" fmla="*/ 0 h 1519830"/>
                  <a:gd name="connsiteX1" fmla="*/ 737322 w 1101222"/>
                  <a:gd name="connsiteY1" fmla="*/ 5292 h 1519830"/>
                  <a:gd name="connsiteX2" fmla="*/ 735671 w 1101222"/>
                  <a:gd name="connsiteY2" fmla="*/ 218507 h 1519830"/>
                  <a:gd name="connsiteX3" fmla="*/ 1093750 w 1101222"/>
                  <a:gd name="connsiteY3" fmla="*/ 223346 h 1519830"/>
                  <a:gd name="connsiteX4" fmla="*/ 1101222 w 1101222"/>
                  <a:gd name="connsiteY4" fmla="*/ 431386 h 1519830"/>
                  <a:gd name="connsiteX5" fmla="*/ 736135 w 1101222"/>
                  <a:gd name="connsiteY5" fmla="*/ 434716 h 1519830"/>
                  <a:gd name="connsiteX6" fmla="*/ 738369 w 1101222"/>
                  <a:gd name="connsiteY6" fmla="*/ 1080339 h 1519830"/>
                  <a:gd name="connsiteX7" fmla="*/ 1098512 w 1101222"/>
                  <a:gd name="connsiteY7" fmla="*/ 1082532 h 1519830"/>
                  <a:gd name="connsiteX8" fmla="*/ 1093011 w 1101222"/>
                  <a:gd name="connsiteY8" fmla="*/ 1303930 h 1519830"/>
                  <a:gd name="connsiteX9" fmla="*/ 735823 w 1101222"/>
                  <a:gd name="connsiteY9" fmla="*/ 1300755 h 1519830"/>
                  <a:gd name="connsiteX10" fmla="*/ 737411 w 1101222"/>
                  <a:gd name="connsiteY10" fmla="*/ 1519830 h 1519830"/>
                  <a:gd name="connsiteX11" fmla="*/ 16686 w 1101222"/>
                  <a:gd name="connsiteY11" fmla="*/ 1519830 h 1519830"/>
                  <a:gd name="connsiteX12" fmla="*/ 10336 w 1101222"/>
                  <a:gd name="connsiteY12" fmla="*/ 1310280 h 1519830"/>
                  <a:gd name="connsiteX13" fmla="*/ 381811 w 1101222"/>
                  <a:gd name="connsiteY13" fmla="*/ 1300755 h 1519830"/>
                  <a:gd name="connsiteX14" fmla="*/ 384986 w 1101222"/>
                  <a:gd name="connsiteY14" fmla="*/ 1088030 h 1519830"/>
                  <a:gd name="connsiteX15" fmla="*/ 10336 w 1101222"/>
                  <a:gd name="connsiteY15" fmla="*/ 1068980 h 1519830"/>
                  <a:gd name="connsiteX16" fmla="*/ 811 w 1101222"/>
                  <a:gd name="connsiteY16" fmla="*/ 875305 h 1519830"/>
                  <a:gd name="connsiteX17" fmla="*/ 391336 w 1101222"/>
                  <a:gd name="connsiteY17" fmla="*/ 859430 h 1519830"/>
                  <a:gd name="connsiteX18" fmla="*/ 369771 w 1101222"/>
                  <a:gd name="connsiteY18" fmla="*/ 653327 h 1519830"/>
                  <a:gd name="connsiteX19" fmla="*/ 20908 w 1101222"/>
                  <a:gd name="connsiteY19" fmla="*/ 646899 h 1519830"/>
                  <a:gd name="connsiteX20" fmla="*/ 0 w 1101222"/>
                  <a:gd name="connsiteY20" fmla="*/ 435646 h 1519830"/>
                  <a:gd name="connsiteX21" fmla="*/ 371552 w 1101222"/>
                  <a:gd name="connsiteY21" fmla="*/ 444474 h 1519830"/>
                  <a:gd name="connsiteX22" fmla="*/ 379606 w 1101222"/>
                  <a:gd name="connsiteY22" fmla="*/ 225011 h 1519830"/>
                  <a:gd name="connsiteX23" fmla="*/ 16107 w 1101222"/>
                  <a:gd name="connsiteY23" fmla="*/ 222921 h 1519830"/>
                  <a:gd name="connsiteX24" fmla="*/ 15539 w 1101222"/>
                  <a:gd name="connsiteY24" fmla="*/ 0 h 1519830"/>
                  <a:gd name="connsiteX0" fmla="*/ 15539 w 1101222"/>
                  <a:gd name="connsiteY0" fmla="*/ 0 h 1519830"/>
                  <a:gd name="connsiteX1" fmla="*/ 737322 w 1101222"/>
                  <a:gd name="connsiteY1" fmla="*/ 5292 h 1519830"/>
                  <a:gd name="connsiteX2" fmla="*/ 735671 w 1101222"/>
                  <a:gd name="connsiteY2" fmla="*/ 218507 h 1519830"/>
                  <a:gd name="connsiteX3" fmla="*/ 1093750 w 1101222"/>
                  <a:gd name="connsiteY3" fmla="*/ 223346 h 1519830"/>
                  <a:gd name="connsiteX4" fmla="*/ 1101222 w 1101222"/>
                  <a:gd name="connsiteY4" fmla="*/ 431386 h 1519830"/>
                  <a:gd name="connsiteX5" fmla="*/ 736135 w 1101222"/>
                  <a:gd name="connsiteY5" fmla="*/ 434716 h 1519830"/>
                  <a:gd name="connsiteX6" fmla="*/ 738369 w 1101222"/>
                  <a:gd name="connsiteY6" fmla="*/ 1080339 h 1519830"/>
                  <a:gd name="connsiteX7" fmla="*/ 1098512 w 1101222"/>
                  <a:gd name="connsiteY7" fmla="*/ 1082532 h 1519830"/>
                  <a:gd name="connsiteX8" fmla="*/ 1093011 w 1101222"/>
                  <a:gd name="connsiteY8" fmla="*/ 1303930 h 1519830"/>
                  <a:gd name="connsiteX9" fmla="*/ 735823 w 1101222"/>
                  <a:gd name="connsiteY9" fmla="*/ 1300755 h 1519830"/>
                  <a:gd name="connsiteX10" fmla="*/ 737411 w 1101222"/>
                  <a:gd name="connsiteY10" fmla="*/ 1519830 h 1519830"/>
                  <a:gd name="connsiteX11" fmla="*/ 16686 w 1101222"/>
                  <a:gd name="connsiteY11" fmla="*/ 1519830 h 1519830"/>
                  <a:gd name="connsiteX12" fmla="*/ 10336 w 1101222"/>
                  <a:gd name="connsiteY12" fmla="*/ 1310280 h 1519830"/>
                  <a:gd name="connsiteX13" fmla="*/ 381811 w 1101222"/>
                  <a:gd name="connsiteY13" fmla="*/ 1300755 h 1519830"/>
                  <a:gd name="connsiteX14" fmla="*/ 384986 w 1101222"/>
                  <a:gd name="connsiteY14" fmla="*/ 1088030 h 1519830"/>
                  <a:gd name="connsiteX15" fmla="*/ 10336 w 1101222"/>
                  <a:gd name="connsiteY15" fmla="*/ 1068980 h 1519830"/>
                  <a:gd name="connsiteX16" fmla="*/ 811 w 1101222"/>
                  <a:gd name="connsiteY16" fmla="*/ 875305 h 1519830"/>
                  <a:gd name="connsiteX17" fmla="*/ 391336 w 1101222"/>
                  <a:gd name="connsiteY17" fmla="*/ 859430 h 1519830"/>
                  <a:gd name="connsiteX18" fmla="*/ 369771 w 1101222"/>
                  <a:gd name="connsiteY18" fmla="*/ 653327 h 1519830"/>
                  <a:gd name="connsiteX19" fmla="*/ 20908 w 1101222"/>
                  <a:gd name="connsiteY19" fmla="*/ 646899 h 1519830"/>
                  <a:gd name="connsiteX20" fmla="*/ 0 w 1101222"/>
                  <a:gd name="connsiteY20" fmla="*/ 435646 h 1519830"/>
                  <a:gd name="connsiteX21" fmla="*/ 371552 w 1101222"/>
                  <a:gd name="connsiteY21" fmla="*/ 444474 h 1519830"/>
                  <a:gd name="connsiteX22" fmla="*/ 379606 w 1101222"/>
                  <a:gd name="connsiteY22" fmla="*/ 225011 h 1519830"/>
                  <a:gd name="connsiteX23" fmla="*/ 16107 w 1101222"/>
                  <a:gd name="connsiteY23" fmla="*/ 222921 h 1519830"/>
                  <a:gd name="connsiteX24" fmla="*/ 15539 w 1101222"/>
                  <a:gd name="connsiteY24" fmla="*/ 0 h 1519830"/>
                  <a:gd name="connsiteX0" fmla="*/ 15539 w 1101222"/>
                  <a:gd name="connsiteY0" fmla="*/ 0 h 1519830"/>
                  <a:gd name="connsiteX1" fmla="*/ 737322 w 1101222"/>
                  <a:gd name="connsiteY1" fmla="*/ 5292 h 1519830"/>
                  <a:gd name="connsiteX2" fmla="*/ 735671 w 1101222"/>
                  <a:gd name="connsiteY2" fmla="*/ 218507 h 1519830"/>
                  <a:gd name="connsiteX3" fmla="*/ 1093750 w 1101222"/>
                  <a:gd name="connsiteY3" fmla="*/ 223346 h 1519830"/>
                  <a:gd name="connsiteX4" fmla="*/ 1101222 w 1101222"/>
                  <a:gd name="connsiteY4" fmla="*/ 431386 h 1519830"/>
                  <a:gd name="connsiteX5" fmla="*/ 736135 w 1101222"/>
                  <a:gd name="connsiteY5" fmla="*/ 434716 h 1519830"/>
                  <a:gd name="connsiteX6" fmla="*/ 738369 w 1101222"/>
                  <a:gd name="connsiteY6" fmla="*/ 1080339 h 1519830"/>
                  <a:gd name="connsiteX7" fmla="*/ 1098512 w 1101222"/>
                  <a:gd name="connsiteY7" fmla="*/ 1082532 h 1519830"/>
                  <a:gd name="connsiteX8" fmla="*/ 1093011 w 1101222"/>
                  <a:gd name="connsiteY8" fmla="*/ 1303930 h 1519830"/>
                  <a:gd name="connsiteX9" fmla="*/ 735823 w 1101222"/>
                  <a:gd name="connsiteY9" fmla="*/ 1300755 h 1519830"/>
                  <a:gd name="connsiteX10" fmla="*/ 734236 w 1101222"/>
                  <a:gd name="connsiteY10" fmla="*/ 1519830 h 1519830"/>
                  <a:gd name="connsiteX11" fmla="*/ 16686 w 1101222"/>
                  <a:gd name="connsiteY11" fmla="*/ 1519830 h 1519830"/>
                  <a:gd name="connsiteX12" fmla="*/ 10336 w 1101222"/>
                  <a:gd name="connsiteY12" fmla="*/ 1310280 h 1519830"/>
                  <a:gd name="connsiteX13" fmla="*/ 381811 w 1101222"/>
                  <a:gd name="connsiteY13" fmla="*/ 1300755 h 1519830"/>
                  <a:gd name="connsiteX14" fmla="*/ 384986 w 1101222"/>
                  <a:gd name="connsiteY14" fmla="*/ 1088030 h 1519830"/>
                  <a:gd name="connsiteX15" fmla="*/ 10336 w 1101222"/>
                  <a:gd name="connsiteY15" fmla="*/ 1068980 h 1519830"/>
                  <a:gd name="connsiteX16" fmla="*/ 811 w 1101222"/>
                  <a:gd name="connsiteY16" fmla="*/ 875305 h 1519830"/>
                  <a:gd name="connsiteX17" fmla="*/ 391336 w 1101222"/>
                  <a:gd name="connsiteY17" fmla="*/ 859430 h 1519830"/>
                  <a:gd name="connsiteX18" fmla="*/ 369771 w 1101222"/>
                  <a:gd name="connsiteY18" fmla="*/ 653327 h 1519830"/>
                  <a:gd name="connsiteX19" fmla="*/ 20908 w 1101222"/>
                  <a:gd name="connsiteY19" fmla="*/ 646899 h 1519830"/>
                  <a:gd name="connsiteX20" fmla="*/ 0 w 1101222"/>
                  <a:gd name="connsiteY20" fmla="*/ 435646 h 1519830"/>
                  <a:gd name="connsiteX21" fmla="*/ 371552 w 1101222"/>
                  <a:gd name="connsiteY21" fmla="*/ 444474 h 1519830"/>
                  <a:gd name="connsiteX22" fmla="*/ 379606 w 1101222"/>
                  <a:gd name="connsiteY22" fmla="*/ 225011 h 1519830"/>
                  <a:gd name="connsiteX23" fmla="*/ 16107 w 1101222"/>
                  <a:gd name="connsiteY23" fmla="*/ 222921 h 1519830"/>
                  <a:gd name="connsiteX24" fmla="*/ 15539 w 1101222"/>
                  <a:gd name="connsiteY24" fmla="*/ 0 h 1519830"/>
                  <a:gd name="connsiteX0" fmla="*/ 15539 w 1101222"/>
                  <a:gd name="connsiteY0" fmla="*/ 0 h 1519830"/>
                  <a:gd name="connsiteX1" fmla="*/ 737322 w 1101222"/>
                  <a:gd name="connsiteY1" fmla="*/ 5292 h 1519830"/>
                  <a:gd name="connsiteX2" fmla="*/ 735671 w 1101222"/>
                  <a:gd name="connsiteY2" fmla="*/ 218507 h 1519830"/>
                  <a:gd name="connsiteX3" fmla="*/ 1093750 w 1101222"/>
                  <a:gd name="connsiteY3" fmla="*/ 223346 h 1519830"/>
                  <a:gd name="connsiteX4" fmla="*/ 1101222 w 1101222"/>
                  <a:gd name="connsiteY4" fmla="*/ 431386 h 1519830"/>
                  <a:gd name="connsiteX5" fmla="*/ 736135 w 1101222"/>
                  <a:gd name="connsiteY5" fmla="*/ 434716 h 1519830"/>
                  <a:gd name="connsiteX6" fmla="*/ 738369 w 1101222"/>
                  <a:gd name="connsiteY6" fmla="*/ 1080339 h 1519830"/>
                  <a:gd name="connsiteX7" fmla="*/ 1098512 w 1101222"/>
                  <a:gd name="connsiteY7" fmla="*/ 1082532 h 1519830"/>
                  <a:gd name="connsiteX8" fmla="*/ 1093011 w 1101222"/>
                  <a:gd name="connsiteY8" fmla="*/ 1303930 h 1519830"/>
                  <a:gd name="connsiteX9" fmla="*/ 735823 w 1101222"/>
                  <a:gd name="connsiteY9" fmla="*/ 1300755 h 1519830"/>
                  <a:gd name="connsiteX10" fmla="*/ 734236 w 1101222"/>
                  <a:gd name="connsiteY10" fmla="*/ 1519830 h 1519830"/>
                  <a:gd name="connsiteX11" fmla="*/ 16686 w 1101222"/>
                  <a:gd name="connsiteY11" fmla="*/ 1519830 h 1519830"/>
                  <a:gd name="connsiteX12" fmla="*/ 10336 w 1101222"/>
                  <a:gd name="connsiteY12" fmla="*/ 1310280 h 1519830"/>
                  <a:gd name="connsiteX13" fmla="*/ 381811 w 1101222"/>
                  <a:gd name="connsiteY13" fmla="*/ 1300755 h 1519830"/>
                  <a:gd name="connsiteX14" fmla="*/ 384986 w 1101222"/>
                  <a:gd name="connsiteY14" fmla="*/ 1088030 h 1519830"/>
                  <a:gd name="connsiteX15" fmla="*/ 10336 w 1101222"/>
                  <a:gd name="connsiteY15" fmla="*/ 1068980 h 1519830"/>
                  <a:gd name="connsiteX16" fmla="*/ 811 w 1101222"/>
                  <a:gd name="connsiteY16" fmla="*/ 875305 h 1519830"/>
                  <a:gd name="connsiteX17" fmla="*/ 391336 w 1101222"/>
                  <a:gd name="connsiteY17" fmla="*/ 859430 h 1519830"/>
                  <a:gd name="connsiteX18" fmla="*/ 369771 w 1101222"/>
                  <a:gd name="connsiteY18" fmla="*/ 653327 h 1519830"/>
                  <a:gd name="connsiteX19" fmla="*/ 20908 w 1101222"/>
                  <a:gd name="connsiteY19" fmla="*/ 646899 h 1519830"/>
                  <a:gd name="connsiteX20" fmla="*/ 0 w 1101222"/>
                  <a:gd name="connsiteY20" fmla="*/ 435646 h 1519830"/>
                  <a:gd name="connsiteX21" fmla="*/ 371552 w 1101222"/>
                  <a:gd name="connsiteY21" fmla="*/ 444474 h 1519830"/>
                  <a:gd name="connsiteX22" fmla="*/ 379606 w 1101222"/>
                  <a:gd name="connsiteY22" fmla="*/ 225011 h 1519830"/>
                  <a:gd name="connsiteX23" fmla="*/ 16107 w 1101222"/>
                  <a:gd name="connsiteY23" fmla="*/ 222921 h 1519830"/>
                  <a:gd name="connsiteX24" fmla="*/ 15539 w 1101222"/>
                  <a:gd name="connsiteY24" fmla="*/ 0 h 1519830"/>
                  <a:gd name="connsiteX0" fmla="*/ 15539 w 1101222"/>
                  <a:gd name="connsiteY0" fmla="*/ 0 h 1520091"/>
                  <a:gd name="connsiteX1" fmla="*/ 737322 w 1101222"/>
                  <a:gd name="connsiteY1" fmla="*/ 5292 h 1520091"/>
                  <a:gd name="connsiteX2" fmla="*/ 735671 w 1101222"/>
                  <a:gd name="connsiteY2" fmla="*/ 218507 h 1520091"/>
                  <a:gd name="connsiteX3" fmla="*/ 1093750 w 1101222"/>
                  <a:gd name="connsiteY3" fmla="*/ 223346 h 1520091"/>
                  <a:gd name="connsiteX4" fmla="*/ 1101222 w 1101222"/>
                  <a:gd name="connsiteY4" fmla="*/ 431386 h 1520091"/>
                  <a:gd name="connsiteX5" fmla="*/ 736135 w 1101222"/>
                  <a:gd name="connsiteY5" fmla="*/ 434716 h 1520091"/>
                  <a:gd name="connsiteX6" fmla="*/ 738369 w 1101222"/>
                  <a:gd name="connsiteY6" fmla="*/ 1080339 h 1520091"/>
                  <a:gd name="connsiteX7" fmla="*/ 1098512 w 1101222"/>
                  <a:gd name="connsiteY7" fmla="*/ 1082532 h 1520091"/>
                  <a:gd name="connsiteX8" fmla="*/ 1093011 w 1101222"/>
                  <a:gd name="connsiteY8" fmla="*/ 1303930 h 1520091"/>
                  <a:gd name="connsiteX9" fmla="*/ 735823 w 1101222"/>
                  <a:gd name="connsiteY9" fmla="*/ 1300755 h 1520091"/>
                  <a:gd name="connsiteX10" fmla="*/ 734236 w 1101222"/>
                  <a:gd name="connsiteY10" fmla="*/ 1519830 h 1520091"/>
                  <a:gd name="connsiteX11" fmla="*/ 16686 w 1101222"/>
                  <a:gd name="connsiteY11" fmla="*/ 1519830 h 1520091"/>
                  <a:gd name="connsiteX12" fmla="*/ 10336 w 1101222"/>
                  <a:gd name="connsiteY12" fmla="*/ 1310280 h 1520091"/>
                  <a:gd name="connsiteX13" fmla="*/ 381811 w 1101222"/>
                  <a:gd name="connsiteY13" fmla="*/ 1300755 h 1520091"/>
                  <a:gd name="connsiteX14" fmla="*/ 384986 w 1101222"/>
                  <a:gd name="connsiteY14" fmla="*/ 1088030 h 1520091"/>
                  <a:gd name="connsiteX15" fmla="*/ 10336 w 1101222"/>
                  <a:gd name="connsiteY15" fmla="*/ 1068980 h 1520091"/>
                  <a:gd name="connsiteX16" fmla="*/ 811 w 1101222"/>
                  <a:gd name="connsiteY16" fmla="*/ 875305 h 1520091"/>
                  <a:gd name="connsiteX17" fmla="*/ 391336 w 1101222"/>
                  <a:gd name="connsiteY17" fmla="*/ 859430 h 1520091"/>
                  <a:gd name="connsiteX18" fmla="*/ 369771 w 1101222"/>
                  <a:gd name="connsiteY18" fmla="*/ 653327 h 1520091"/>
                  <a:gd name="connsiteX19" fmla="*/ 20908 w 1101222"/>
                  <a:gd name="connsiteY19" fmla="*/ 646899 h 1520091"/>
                  <a:gd name="connsiteX20" fmla="*/ 0 w 1101222"/>
                  <a:gd name="connsiteY20" fmla="*/ 435646 h 1520091"/>
                  <a:gd name="connsiteX21" fmla="*/ 371552 w 1101222"/>
                  <a:gd name="connsiteY21" fmla="*/ 444474 h 1520091"/>
                  <a:gd name="connsiteX22" fmla="*/ 379606 w 1101222"/>
                  <a:gd name="connsiteY22" fmla="*/ 225011 h 1520091"/>
                  <a:gd name="connsiteX23" fmla="*/ 16107 w 1101222"/>
                  <a:gd name="connsiteY23" fmla="*/ 222921 h 1520091"/>
                  <a:gd name="connsiteX24" fmla="*/ 15539 w 1101222"/>
                  <a:gd name="connsiteY24" fmla="*/ 0 h 1520091"/>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0336 w 1101222"/>
                  <a:gd name="connsiteY12" fmla="*/ 1310280 h 1520043"/>
                  <a:gd name="connsiteX13" fmla="*/ 381811 w 1101222"/>
                  <a:gd name="connsiteY13" fmla="*/ 1300755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6686 w 1101222"/>
                  <a:gd name="connsiteY12" fmla="*/ 1305518 h 1520043"/>
                  <a:gd name="connsiteX13" fmla="*/ 381811 w 1101222"/>
                  <a:gd name="connsiteY13" fmla="*/ 1300755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6686 w 1101222"/>
                  <a:gd name="connsiteY12" fmla="*/ 1305518 h 1520043"/>
                  <a:gd name="connsiteX13" fmla="*/ 381811 w 1101222"/>
                  <a:gd name="connsiteY13" fmla="*/ 1300755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6686 w 1101222"/>
                  <a:gd name="connsiteY12" fmla="*/ 1305518 h 1520043"/>
                  <a:gd name="connsiteX13" fmla="*/ 381811 w 1101222"/>
                  <a:gd name="connsiteY13" fmla="*/ 1300755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81811 w 1101222"/>
                  <a:gd name="connsiteY13" fmla="*/ 1300755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2286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2286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80223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84986 w 1101222"/>
                  <a:gd name="connsiteY14" fmla="*/ 108803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0336 w 1101222"/>
                  <a:gd name="connsiteY15" fmla="*/ 10689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9861 w 1101222"/>
                  <a:gd name="connsiteY15" fmla="*/ 10816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9861 w 1101222"/>
                  <a:gd name="connsiteY15" fmla="*/ 1081680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8274 w 1101222"/>
                  <a:gd name="connsiteY15" fmla="*/ 1084855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8274 w 1101222"/>
                  <a:gd name="connsiteY15" fmla="*/ 1084855 h 1520043"/>
                  <a:gd name="connsiteX16" fmla="*/ 811 w 1101222"/>
                  <a:gd name="connsiteY16" fmla="*/ 875305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8274 w 1101222"/>
                  <a:gd name="connsiteY15" fmla="*/ 1084855 h 1520043"/>
                  <a:gd name="connsiteX16" fmla="*/ 15098 w 1101222"/>
                  <a:gd name="connsiteY16" fmla="*/ 867368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8274 w 1101222"/>
                  <a:gd name="connsiteY15" fmla="*/ 1084855 h 1520043"/>
                  <a:gd name="connsiteX16" fmla="*/ 15098 w 1101222"/>
                  <a:gd name="connsiteY16" fmla="*/ 867368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3512 w 1101222"/>
                  <a:gd name="connsiteY15" fmla="*/ 1081680 h 1520043"/>
                  <a:gd name="connsiteX16" fmla="*/ 15098 w 1101222"/>
                  <a:gd name="connsiteY16" fmla="*/ 867368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3512 w 1101222"/>
                  <a:gd name="connsiteY15" fmla="*/ 1081680 h 1520043"/>
                  <a:gd name="connsiteX16" fmla="*/ 15098 w 1101222"/>
                  <a:gd name="connsiteY16" fmla="*/ 867368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91336 w 1101222"/>
                  <a:gd name="connsiteY17" fmla="*/ 859430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69771 w 1101222"/>
                  <a:gd name="connsiteY18" fmla="*/ 653327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20908 w 1101222"/>
                  <a:gd name="connsiteY19" fmla="*/ 646899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81944 w 1167627"/>
                  <a:gd name="connsiteY0" fmla="*/ 0 h 1520043"/>
                  <a:gd name="connsiteX1" fmla="*/ 803727 w 1167627"/>
                  <a:gd name="connsiteY1" fmla="*/ 5292 h 1520043"/>
                  <a:gd name="connsiteX2" fmla="*/ 802076 w 1167627"/>
                  <a:gd name="connsiteY2" fmla="*/ 218507 h 1520043"/>
                  <a:gd name="connsiteX3" fmla="*/ 1160155 w 1167627"/>
                  <a:gd name="connsiteY3" fmla="*/ 223346 h 1520043"/>
                  <a:gd name="connsiteX4" fmla="*/ 1167627 w 1167627"/>
                  <a:gd name="connsiteY4" fmla="*/ 431386 h 1520043"/>
                  <a:gd name="connsiteX5" fmla="*/ 802540 w 1167627"/>
                  <a:gd name="connsiteY5" fmla="*/ 434716 h 1520043"/>
                  <a:gd name="connsiteX6" fmla="*/ 804774 w 1167627"/>
                  <a:gd name="connsiteY6" fmla="*/ 1080339 h 1520043"/>
                  <a:gd name="connsiteX7" fmla="*/ 1164917 w 1167627"/>
                  <a:gd name="connsiteY7" fmla="*/ 1082532 h 1520043"/>
                  <a:gd name="connsiteX8" fmla="*/ 1159416 w 1167627"/>
                  <a:gd name="connsiteY8" fmla="*/ 1303930 h 1520043"/>
                  <a:gd name="connsiteX9" fmla="*/ 802228 w 1167627"/>
                  <a:gd name="connsiteY9" fmla="*/ 1300755 h 1520043"/>
                  <a:gd name="connsiteX10" fmla="*/ 800641 w 1167627"/>
                  <a:gd name="connsiteY10" fmla="*/ 1519830 h 1520043"/>
                  <a:gd name="connsiteX11" fmla="*/ 78328 w 1167627"/>
                  <a:gd name="connsiteY11" fmla="*/ 1518242 h 1520043"/>
                  <a:gd name="connsiteX12" fmla="*/ 79916 w 1167627"/>
                  <a:gd name="connsiteY12" fmla="*/ 1300755 h 1520043"/>
                  <a:gd name="connsiteX13" fmla="*/ 440278 w 1167627"/>
                  <a:gd name="connsiteY13" fmla="*/ 1302343 h 1520043"/>
                  <a:gd name="connsiteX14" fmla="*/ 441866 w 1167627"/>
                  <a:gd name="connsiteY14" fmla="*/ 1081680 h 1520043"/>
                  <a:gd name="connsiteX15" fmla="*/ 81504 w 1167627"/>
                  <a:gd name="connsiteY15" fmla="*/ 1081680 h 1520043"/>
                  <a:gd name="connsiteX16" fmla="*/ 81503 w 1167627"/>
                  <a:gd name="connsiteY16" fmla="*/ 867368 h 1520043"/>
                  <a:gd name="connsiteX17" fmla="*/ 441866 w 1167627"/>
                  <a:gd name="connsiteY17" fmla="*/ 867367 h 1520043"/>
                  <a:gd name="connsiteX18" fmla="*/ 445701 w 1167627"/>
                  <a:gd name="connsiteY18" fmla="*/ 651739 h 1520043"/>
                  <a:gd name="connsiteX19" fmla="*/ 0 w 1167627"/>
                  <a:gd name="connsiteY19" fmla="*/ 667537 h 1520043"/>
                  <a:gd name="connsiteX20" fmla="*/ 66405 w 1167627"/>
                  <a:gd name="connsiteY20" fmla="*/ 435646 h 1520043"/>
                  <a:gd name="connsiteX21" fmla="*/ 437957 w 1167627"/>
                  <a:gd name="connsiteY21" fmla="*/ 444474 h 1520043"/>
                  <a:gd name="connsiteX22" fmla="*/ 446011 w 1167627"/>
                  <a:gd name="connsiteY22" fmla="*/ 225011 h 1520043"/>
                  <a:gd name="connsiteX23" fmla="*/ 82512 w 1167627"/>
                  <a:gd name="connsiteY23" fmla="*/ 222921 h 1520043"/>
                  <a:gd name="connsiteX24" fmla="*/ 81944 w 1167627"/>
                  <a:gd name="connsiteY24" fmla="*/ 0 h 1520043"/>
                  <a:gd name="connsiteX0" fmla="*/ 81944 w 1167627"/>
                  <a:gd name="connsiteY0" fmla="*/ 0 h 1520043"/>
                  <a:gd name="connsiteX1" fmla="*/ 803727 w 1167627"/>
                  <a:gd name="connsiteY1" fmla="*/ 5292 h 1520043"/>
                  <a:gd name="connsiteX2" fmla="*/ 802076 w 1167627"/>
                  <a:gd name="connsiteY2" fmla="*/ 218507 h 1520043"/>
                  <a:gd name="connsiteX3" fmla="*/ 1160155 w 1167627"/>
                  <a:gd name="connsiteY3" fmla="*/ 223346 h 1520043"/>
                  <a:gd name="connsiteX4" fmla="*/ 1167627 w 1167627"/>
                  <a:gd name="connsiteY4" fmla="*/ 431386 h 1520043"/>
                  <a:gd name="connsiteX5" fmla="*/ 802540 w 1167627"/>
                  <a:gd name="connsiteY5" fmla="*/ 434716 h 1520043"/>
                  <a:gd name="connsiteX6" fmla="*/ 804774 w 1167627"/>
                  <a:gd name="connsiteY6" fmla="*/ 1080339 h 1520043"/>
                  <a:gd name="connsiteX7" fmla="*/ 1164917 w 1167627"/>
                  <a:gd name="connsiteY7" fmla="*/ 1082532 h 1520043"/>
                  <a:gd name="connsiteX8" fmla="*/ 1159416 w 1167627"/>
                  <a:gd name="connsiteY8" fmla="*/ 1303930 h 1520043"/>
                  <a:gd name="connsiteX9" fmla="*/ 802228 w 1167627"/>
                  <a:gd name="connsiteY9" fmla="*/ 1300755 h 1520043"/>
                  <a:gd name="connsiteX10" fmla="*/ 800641 w 1167627"/>
                  <a:gd name="connsiteY10" fmla="*/ 1519830 h 1520043"/>
                  <a:gd name="connsiteX11" fmla="*/ 78328 w 1167627"/>
                  <a:gd name="connsiteY11" fmla="*/ 1518242 h 1520043"/>
                  <a:gd name="connsiteX12" fmla="*/ 79916 w 1167627"/>
                  <a:gd name="connsiteY12" fmla="*/ 1300755 h 1520043"/>
                  <a:gd name="connsiteX13" fmla="*/ 440278 w 1167627"/>
                  <a:gd name="connsiteY13" fmla="*/ 1302343 h 1520043"/>
                  <a:gd name="connsiteX14" fmla="*/ 441866 w 1167627"/>
                  <a:gd name="connsiteY14" fmla="*/ 1081680 h 1520043"/>
                  <a:gd name="connsiteX15" fmla="*/ 81504 w 1167627"/>
                  <a:gd name="connsiteY15" fmla="*/ 1081680 h 1520043"/>
                  <a:gd name="connsiteX16" fmla="*/ 81503 w 1167627"/>
                  <a:gd name="connsiteY16" fmla="*/ 867368 h 1520043"/>
                  <a:gd name="connsiteX17" fmla="*/ 441866 w 1167627"/>
                  <a:gd name="connsiteY17" fmla="*/ 867367 h 1520043"/>
                  <a:gd name="connsiteX18" fmla="*/ 445701 w 1167627"/>
                  <a:gd name="connsiteY18" fmla="*/ 651739 h 1520043"/>
                  <a:gd name="connsiteX19" fmla="*/ 0 w 1167627"/>
                  <a:gd name="connsiteY19" fmla="*/ 667537 h 1520043"/>
                  <a:gd name="connsiteX20" fmla="*/ 66405 w 1167627"/>
                  <a:gd name="connsiteY20" fmla="*/ 435646 h 1520043"/>
                  <a:gd name="connsiteX21" fmla="*/ 437957 w 1167627"/>
                  <a:gd name="connsiteY21" fmla="*/ 444474 h 1520043"/>
                  <a:gd name="connsiteX22" fmla="*/ 446011 w 1167627"/>
                  <a:gd name="connsiteY22" fmla="*/ 225011 h 1520043"/>
                  <a:gd name="connsiteX23" fmla="*/ 82512 w 1167627"/>
                  <a:gd name="connsiteY23" fmla="*/ 222921 h 1520043"/>
                  <a:gd name="connsiteX24" fmla="*/ 81944 w 1167627"/>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12970 w 1101222"/>
                  <a:gd name="connsiteY19" fmla="*/ 648487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15539 w 1101222"/>
                  <a:gd name="connsiteY0" fmla="*/ 0 h 1520043"/>
                  <a:gd name="connsiteX1" fmla="*/ 737322 w 1101222"/>
                  <a:gd name="connsiteY1" fmla="*/ 5292 h 1520043"/>
                  <a:gd name="connsiteX2" fmla="*/ 735671 w 1101222"/>
                  <a:gd name="connsiteY2" fmla="*/ 218507 h 1520043"/>
                  <a:gd name="connsiteX3" fmla="*/ 1093750 w 1101222"/>
                  <a:gd name="connsiteY3" fmla="*/ 223346 h 1520043"/>
                  <a:gd name="connsiteX4" fmla="*/ 1101222 w 1101222"/>
                  <a:gd name="connsiteY4" fmla="*/ 431386 h 1520043"/>
                  <a:gd name="connsiteX5" fmla="*/ 736135 w 1101222"/>
                  <a:gd name="connsiteY5" fmla="*/ 434716 h 1520043"/>
                  <a:gd name="connsiteX6" fmla="*/ 738369 w 1101222"/>
                  <a:gd name="connsiteY6" fmla="*/ 1080339 h 1520043"/>
                  <a:gd name="connsiteX7" fmla="*/ 1098512 w 1101222"/>
                  <a:gd name="connsiteY7" fmla="*/ 1082532 h 1520043"/>
                  <a:gd name="connsiteX8" fmla="*/ 1093011 w 1101222"/>
                  <a:gd name="connsiteY8" fmla="*/ 1303930 h 1520043"/>
                  <a:gd name="connsiteX9" fmla="*/ 735823 w 1101222"/>
                  <a:gd name="connsiteY9" fmla="*/ 1300755 h 1520043"/>
                  <a:gd name="connsiteX10" fmla="*/ 734236 w 1101222"/>
                  <a:gd name="connsiteY10" fmla="*/ 1519830 h 1520043"/>
                  <a:gd name="connsiteX11" fmla="*/ 11923 w 1101222"/>
                  <a:gd name="connsiteY11" fmla="*/ 1518242 h 1520043"/>
                  <a:gd name="connsiteX12" fmla="*/ 13511 w 1101222"/>
                  <a:gd name="connsiteY12" fmla="*/ 1300755 h 1520043"/>
                  <a:gd name="connsiteX13" fmla="*/ 373873 w 1101222"/>
                  <a:gd name="connsiteY13" fmla="*/ 1302343 h 1520043"/>
                  <a:gd name="connsiteX14" fmla="*/ 375461 w 1101222"/>
                  <a:gd name="connsiteY14" fmla="*/ 1081680 h 1520043"/>
                  <a:gd name="connsiteX15" fmla="*/ 15099 w 1101222"/>
                  <a:gd name="connsiteY15" fmla="*/ 1081680 h 1520043"/>
                  <a:gd name="connsiteX16" fmla="*/ 15098 w 1101222"/>
                  <a:gd name="connsiteY16" fmla="*/ 867368 h 1520043"/>
                  <a:gd name="connsiteX17" fmla="*/ 375461 w 1101222"/>
                  <a:gd name="connsiteY17" fmla="*/ 867367 h 1520043"/>
                  <a:gd name="connsiteX18" fmla="*/ 379296 w 1101222"/>
                  <a:gd name="connsiteY18" fmla="*/ 651739 h 1520043"/>
                  <a:gd name="connsiteX19" fmla="*/ 12970 w 1101222"/>
                  <a:gd name="connsiteY19" fmla="*/ 648487 h 1520043"/>
                  <a:gd name="connsiteX20" fmla="*/ 0 w 1101222"/>
                  <a:gd name="connsiteY20" fmla="*/ 435646 h 1520043"/>
                  <a:gd name="connsiteX21" fmla="*/ 371552 w 1101222"/>
                  <a:gd name="connsiteY21" fmla="*/ 444474 h 1520043"/>
                  <a:gd name="connsiteX22" fmla="*/ 379606 w 1101222"/>
                  <a:gd name="connsiteY22" fmla="*/ 225011 h 1520043"/>
                  <a:gd name="connsiteX23" fmla="*/ 16107 w 1101222"/>
                  <a:gd name="connsiteY23" fmla="*/ 222921 h 1520043"/>
                  <a:gd name="connsiteX24" fmla="*/ 15539 w 1101222"/>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59629 w 1089299"/>
                  <a:gd name="connsiteY21" fmla="*/ 444474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59629 w 1089299"/>
                  <a:gd name="connsiteY21" fmla="*/ 444474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59629 w 1089299"/>
                  <a:gd name="connsiteY21" fmla="*/ 444474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1216 w 1089299"/>
                  <a:gd name="connsiteY21" fmla="*/ 433361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7683 w 1089299"/>
                  <a:gd name="connsiteY22" fmla="*/ 225011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1333 w 1089299"/>
                  <a:gd name="connsiteY22" fmla="*/ 220248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1333 w 1089299"/>
                  <a:gd name="connsiteY22" fmla="*/ 220248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2920 w 1089299"/>
                  <a:gd name="connsiteY22" fmla="*/ 218660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2920 w 1089299"/>
                  <a:gd name="connsiteY22" fmla="*/ 218660 h 1520043"/>
                  <a:gd name="connsiteX23" fmla="*/ 4184 w 1089299"/>
                  <a:gd name="connsiteY23" fmla="*/ 222921 h 1520043"/>
                  <a:gd name="connsiteX24" fmla="*/ 3616 w 1089299"/>
                  <a:gd name="connsiteY24" fmla="*/ 0 h 1520043"/>
                  <a:gd name="connsiteX0" fmla="*/ 3616 w 1089299"/>
                  <a:gd name="connsiteY0" fmla="*/ 0 h 1520043"/>
                  <a:gd name="connsiteX1" fmla="*/ 725399 w 1089299"/>
                  <a:gd name="connsiteY1" fmla="*/ 5292 h 1520043"/>
                  <a:gd name="connsiteX2" fmla="*/ 723748 w 1089299"/>
                  <a:gd name="connsiteY2" fmla="*/ 218507 h 1520043"/>
                  <a:gd name="connsiteX3" fmla="*/ 1081827 w 1089299"/>
                  <a:gd name="connsiteY3" fmla="*/ 223346 h 1520043"/>
                  <a:gd name="connsiteX4" fmla="*/ 1089299 w 1089299"/>
                  <a:gd name="connsiteY4" fmla="*/ 431386 h 1520043"/>
                  <a:gd name="connsiteX5" fmla="*/ 724212 w 1089299"/>
                  <a:gd name="connsiteY5" fmla="*/ 434716 h 1520043"/>
                  <a:gd name="connsiteX6" fmla="*/ 726446 w 1089299"/>
                  <a:gd name="connsiteY6" fmla="*/ 1080339 h 1520043"/>
                  <a:gd name="connsiteX7" fmla="*/ 1086589 w 1089299"/>
                  <a:gd name="connsiteY7" fmla="*/ 1082532 h 1520043"/>
                  <a:gd name="connsiteX8" fmla="*/ 1081088 w 1089299"/>
                  <a:gd name="connsiteY8" fmla="*/ 1303930 h 1520043"/>
                  <a:gd name="connsiteX9" fmla="*/ 723900 w 1089299"/>
                  <a:gd name="connsiteY9" fmla="*/ 1300755 h 1520043"/>
                  <a:gd name="connsiteX10" fmla="*/ 722313 w 1089299"/>
                  <a:gd name="connsiteY10" fmla="*/ 1519830 h 1520043"/>
                  <a:gd name="connsiteX11" fmla="*/ 0 w 1089299"/>
                  <a:gd name="connsiteY11" fmla="*/ 1518242 h 1520043"/>
                  <a:gd name="connsiteX12" fmla="*/ 1588 w 1089299"/>
                  <a:gd name="connsiteY12" fmla="*/ 1300755 h 1520043"/>
                  <a:gd name="connsiteX13" fmla="*/ 361950 w 1089299"/>
                  <a:gd name="connsiteY13" fmla="*/ 1302343 h 1520043"/>
                  <a:gd name="connsiteX14" fmla="*/ 363538 w 1089299"/>
                  <a:gd name="connsiteY14" fmla="*/ 1081680 h 1520043"/>
                  <a:gd name="connsiteX15" fmla="*/ 3176 w 1089299"/>
                  <a:gd name="connsiteY15" fmla="*/ 1081680 h 1520043"/>
                  <a:gd name="connsiteX16" fmla="*/ 3175 w 1089299"/>
                  <a:gd name="connsiteY16" fmla="*/ 867368 h 1520043"/>
                  <a:gd name="connsiteX17" fmla="*/ 363538 w 1089299"/>
                  <a:gd name="connsiteY17" fmla="*/ 867367 h 1520043"/>
                  <a:gd name="connsiteX18" fmla="*/ 367373 w 1089299"/>
                  <a:gd name="connsiteY18" fmla="*/ 651739 h 1520043"/>
                  <a:gd name="connsiteX19" fmla="*/ 1047 w 1089299"/>
                  <a:gd name="connsiteY19" fmla="*/ 648487 h 1520043"/>
                  <a:gd name="connsiteX20" fmla="*/ 3952 w 1089299"/>
                  <a:gd name="connsiteY20" fmla="*/ 434058 h 1520043"/>
                  <a:gd name="connsiteX21" fmla="*/ 364391 w 1089299"/>
                  <a:gd name="connsiteY21" fmla="*/ 434948 h 1520043"/>
                  <a:gd name="connsiteX22" fmla="*/ 362920 w 1089299"/>
                  <a:gd name="connsiteY22" fmla="*/ 218660 h 1520043"/>
                  <a:gd name="connsiteX23" fmla="*/ 4184 w 1089299"/>
                  <a:gd name="connsiteY23" fmla="*/ 222921 h 1520043"/>
                  <a:gd name="connsiteX24" fmla="*/ 3616 w 1089299"/>
                  <a:gd name="connsiteY24" fmla="*/ 0 h 152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89299" h="1520043">
                    <a:moveTo>
                      <a:pt x="3616" y="0"/>
                    </a:moveTo>
                    <a:lnTo>
                      <a:pt x="725399" y="5292"/>
                    </a:lnTo>
                    <a:cubicBezTo>
                      <a:pt x="726535" y="169591"/>
                      <a:pt x="723064" y="88873"/>
                      <a:pt x="723748" y="218507"/>
                    </a:cubicBezTo>
                    <a:lnTo>
                      <a:pt x="1081827" y="223346"/>
                    </a:lnTo>
                    <a:cubicBezTo>
                      <a:pt x="1081857" y="372644"/>
                      <a:pt x="1088396" y="335052"/>
                      <a:pt x="1089299" y="431386"/>
                    </a:cubicBezTo>
                    <a:cubicBezTo>
                      <a:pt x="877116" y="436729"/>
                      <a:pt x="936382" y="434419"/>
                      <a:pt x="724212" y="434716"/>
                    </a:cubicBezTo>
                    <a:cubicBezTo>
                      <a:pt x="721592" y="752514"/>
                      <a:pt x="728302" y="824220"/>
                      <a:pt x="726446" y="1080339"/>
                    </a:cubicBezTo>
                    <a:cubicBezTo>
                      <a:pt x="914107" y="1080623"/>
                      <a:pt x="856473" y="1085043"/>
                      <a:pt x="1086589" y="1082532"/>
                    </a:cubicBezTo>
                    <a:cubicBezTo>
                      <a:pt x="1083342" y="1208609"/>
                      <a:pt x="1080152" y="1185803"/>
                      <a:pt x="1081088" y="1303930"/>
                    </a:cubicBezTo>
                    <a:lnTo>
                      <a:pt x="723900" y="1300755"/>
                    </a:lnTo>
                    <a:cubicBezTo>
                      <a:pt x="721783" y="1430931"/>
                      <a:pt x="722313" y="1397593"/>
                      <a:pt x="722313" y="1519830"/>
                    </a:cubicBezTo>
                    <a:cubicBezTo>
                      <a:pt x="406401" y="1521417"/>
                      <a:pt x="309562" y="1513479"/>
                      <a:pt x="0" y="1518242"/>
                    </a:cubicBezTo>
                    <a:cubicBezTo>
                      <a:pt x="4763" y="1408705"/>
                      <a:pt x="-3174" y="1449980"/>
                      <a:pt x="1588" y="1300755"/>
                    </a:cubicBezTo>
                    <a:lnTo>
                      <a:pt x="361950" y="1302343"/>
                    </a:lnTo>
                    <a:cubicBezTo>
                      <a:pt x="362479" y="1139361"/>
                      <a:pt x="360892" y="1233022"/>
                      <a:pt x="363538" y="1081680"/>
                    </a:cubicBezTo>
                    <a:lnTo>
                      <a:pt x="3176" y="1081680"/>
                    </a:lnTo>
                    <a:cubicBezTo>
                      <a:pt x="3176" y="926633"/>
                      <a:pt x="5291" y="1041993"/>
                      <a:pt x="3175" y="867368"/>
                    </a:cubicBezTo>
                    <a:cubicBezTo>
                      <a:pt x="243946" y="870543"/>
                      <a:pt x="49632" y="866263"/>
                      <a:pt x="363538" y="867367"/>
                    </a:cubicBezTo>
                    <a:cubicBezTo>
                      <a:pt x="364706" y="690671"/>
                      <a:pt x="364023" y="826861"/>
                      <a:pt x="367373" y="651739"/>
                    </a:cubicBezTo>
                    <a:cubicBezTo>
                      <a:pt x="153235" y="646480"/>
                      <a:pt x="200078" y="646969"/>
                      <a:pt x="1047" y="648487"/>
                    </a:cubicBezTo>
                    <a:cubicBezTo>
                      <a:pt x="2919" y="513782"/>
                      <a:pt x="868" y="602901"/>
                      <a:pt x="3952" y="434058"/>
                    </a:cubicBezTo>
                    <a:lnTo>
                      <a:pt x="364391" y="434948"/>
                    </a:lnTo>
                    <a:cubicBezTo>
                      <a:pt x="366804" y="274959"/>
                      <a:pt x="365362" y="375587"/>
                      <a:pt x="362920" y="218660"/>
                    </a:cubicBezTo>
                    <a:lnTo>
                      <a:pt x="4184" y="222921"/>
                    </a:lnTo>
                    <a:cubicBezTo>
                      <a:pt x="4184" y="103917"/>
                      <a:pt x="1770" y="182498"/>
                      <a:pt x="3616" y="0"/>
                    </a:cubicBezTo>
                    <a:close/>
                  </a:path>
                </a:pathLst>
              </a:custGeom>
              <a:solidFill>
                <a:srgbClr val="FFC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文本框 4"/>
              <p:cNvSpPr txBox="1">
                <a:spLocks noChangeArrowheads="1"/>
              </p:cNvSpPr>
              <p:nvPr/>
            </p:nvSpPr>
            <p:spPr bwMode="auto">
              <a:xfrm>
                <a:off x="5707408" y="4659924"/>
                <a:ext cx="269240" cy="931522"/>
              </a:xfrm>
              <a:prstGeom prst="rect">
                <a:avLst/>
              </a:prstGeom>
              <a:noFill/>
              <a:ln>
                <a:noFill/>
              </a:ln>
              <a:extLst/>
            </p:spPr>
            <p:txBody>
              <a:bodyPr vert="horz" wrap="square" lIns="0" tIns="0" rIns="0" bIns="0" numCol="1" anchor="t" anchorCtr="0" compatLnSpc="1">
                <a:prstTxWarp prst="textNoShape">
                  <a:avLst/>
                </a:prstTxWarp>
              </a:bodyPr>
              <a:lstStyle/>
              <a:p>
                <a:pPr lvl="0" algn="ctr" eaLnBrk="0" fontAlgn="base" hangingPunct="0">
                  <a:spcBef>
                    <a:spcPct val="0"/>
                  </a:spcBef>
                  <a:spcAft>
                    <a:spcPct val="0"/>
                  </a:spcAft>
                </a:pPr>
                <a:r>
                  <a:rPr lang="zh-CN" altLang="en-US" sz="2000" b="1" dirty="0">
                    <a:latin typeface="Calibri" panose="020F0502020204030204" pitchFamily="34" charset="0"/>
                  </a:rPr>
                  <a:t>适配器</a:t>
                </a:r>
                <a:endParaRPr kumimoji="0" lang="zh-CN" altLang="zh-CN" sz="2000" b="1" i="0" u="none" strike="noStrike" cap="none" normalizeH="0" baseline="0" dirty="0" smtClean="0">
                  <a:ln>
                    <a:noFill/>
                  </a:ln>
                  <a:solidFill>
                    <a:schemeClr val="tx1"/>
                  </a:solidFill>
                  <a:effectLst/>
                  <a:latin typeface="Arial" panose="020B0604020202020204" pitchFamily="34" charset="0"/>
                </a:endParaRPr>
              </a:p>
            </p:txBody>
          </p:sp>
        </p:grpSp>
        <p:sp>
          <p:nvSpPr>
            <p:cNvPr id="27" name="十字形 26"/>
            <p:cNvSpPr/>
            <p:nvPr/>
          </p:nvSpPr>
          <p:spPr>
            <a:xfrm>
              <a:off x="1678789" y="3831563"/>
              <a:ext cx="540000" cy="540000"/>
            </a:xfrm>
            <a:prstGeom prst="plus">
              <a:avLst>
                <a:gd name="adj" fmla="val 2931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a:off x="3914978" y="3876279"/>
              <a:ext cx="512956" cy="450568"/>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60209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适配器</a:t>
            </a:r>
            <a:r>
              <a:rPr lang="zh-CN" altLang="en-US" dirty="0" smtClean="0"/>
              <a:t>模式</a:t>
            </a:r>
            <a:r>
              <a:rPr lang="en-US" altLang="zh-CN" dirty="0" smtClean="0"/>
              <a:t>: </a:t>
            </a:r>
            <a:r>
              <a:rPr lang="zh-CN" altLang="en-US" dirty="0" smtClean="0"/>
              <a:t>案例问题部分</a:t>
            </a:r>
            <a:endParaRPr lang="zh-CN" altLang="en-US" dirty="0"/>
          </a:p>
        </p:txBody>
      </p:sp>
      <p:sp>
        <p:nvSpPr>
          <p:cNvPr id="3" name="内容占位符 2"/>
          <p:cNvSpPr>
            <a:spLocks noGrp="1"/>
          </p:cNvSpPr>
          <p:nvPr>
            <p:ph idx="1"/>
          </p:nvPr>
        </p:nvSpPr>
        <p:spPr/>
        <p:txBody>
          <a:bodyPr>
            <a:normAutofit lnSpcReduction="10000"/>
          </a:bodyPr>
          <a:lstStyle/>
          <a:p>
            <a:pPr algn="just"/>
            <a:r>
              <a:rPr lang="zh-CN" altLang="en-US" dirty="0" smtClean="0"/>
              <a:t>甲方</a:t>
            </a:r>
            <a:endParaRPr lang="en-US" altLang="zh-CN" dirty="0" smtClean="0"/>
          </a:p>
          <a:p>
            <a:pPr lvl="1"/>
            <a:r>
              <a:rPr lang="zh-CN" altLang="en-US" dirty="0" smtClean="0"/>
              <a:t>基于堆栈接口，实现了应用程序。</a:t>
            </a:r>
            <a:endParaRPr lang="en-US" altLang="zh-CN" dirty="0" smtClean="0"/>
          </a:p>
          <a:p>
            <a:pPr lvl="2"/>
            <a:r>
              <a:rPr lang="zh-CN" altLang="en-US" dirty="0"/>
              <a:t>堆栈</a:t>
            </a:r>
            <a:r>
              <a:rPr lang="zh-CN" altLang="en-US" dirty="0" smtClean="0"/>
              <a:t>接口</a:t>
            </a:r>
            <a:r>
              <a:rPr lang="en-US" altLang="zh-CN" dirty="0"/>
              <a:t>: </a:t>
            </a:r>
            <a:r>
              <a:rPr lang="en-US" altLang="zh-CN" dirty="0" err="1" smtClean="0"/>
              <a:t>CP_Stack.h</a:t>
            </a:r>
            <a:endParaRPr lang="en-US" altLang="zh-CN" dirty="0" smtClean="0"/>
          </a:p>
          <a:p>
            <a:pPr lvl="2"/>
            <a:r>
              <a:rPr lang="zh-CN" altLang="en-US" dirty="0" smtClean="0"/>
              <a:t>堆栈应用程序</a:t>
            </a:r>
            <a:r>
              <a:rPr lang="en-US" altLang="zh-CN" dirty="0"/>
              <a:t>: CP_Stack.cpp</a:t>
            </a:r>
            <a:endParaRPr lang="en-US" altLang="zh-CN" dirty="0" smtClean="0"/>
          </a:p>
          <a:p>
            <a:pPr algn="just"/>
            <a:r>
              <a:rPr lang="zh-CN" altLang="en-US" dirty="0" smtClean="0"/>
              <a:t>乙方</a:t>
            </a:r>
            <a:endParaRPr lang="en-US" altLang="zh-CN" dirty="0" smtClean="0"/>
          </a:p>
          <a:p>
            <a:pPr lvl="1"/>
            <a:r>
              <a:rPr lang="zh-CN" altLang="en-US" dirty="0" smtClean="0"/>
              <a:t>设计并实现了内存</a:t>
            </a:r>
            <a:r>
              <a:rPr lang="zh-CN" altLang="en-US" dirty="0"/>
              <a:t>管理类</a:t>
            </a:r>
            <a:r>
              <a:rPr lang="en-US" altLang="zh-CN" dirty="0"/>
              <a:t>vector&lt;</a:t>
            </a:r>
            <a:r>
              <a:rPr lang="en-US" altLang="zh-CN" dirty="0" err="1"/>
              <a:t>int</a:t>
            </a:r>
            <a:r>
              <a:rPr lang="en-US" altLang="zh-CN" dirty="0" smtClean="0"/>
              <a:t>&gt;</a:t>
            </a:r>
            <a:r>
              <a:rPr lang="zh-CN" altLang="en-US" dirty="0" smtClean="0"/>
              <a:t>。</a:t>
            </a:r>
            <a:endParaRPr lang="en-US" altLang="zh-CN" dirty="0" smtClean="0"/>
          </a:p>
          <a:p>
            <a:pPr lvl="2"/>
            <a:r>
              <a:rPr lang="zh-CN" altLang="en-US" dirty="0" smtClean="0"/>
              <a:t>说明</a:t>
            </a:r>
            <a:r>
              <a:rPr lang="en-US" altLang="zh-CN" dirty="0" smtClean="0"/>
              <a:t>: </a:t>
            </a:r>
            <a:r>
              <a:rPr lang="zh-CN" altLang="en-US" dirty="0" smtClean="0"/>
              <a:t>这里假设将</a:t>
            </a:r>
            <a:r>
              <a:rPr lang="zh-CN" altLang="en-US" dirty="0"/>
              <a:t>标准模板库的</a:t>
            </a:r>
            <a:r>
              <a:rPr lang="en-US" altLang="zh-CN" dirty="0"/>
              <a:t>vector</a:t>
            </a:r>
            <a:r>
              <a:rPr lang="zh-CN" altLang="en-US" dirty="0" smtClean="0"/>
              <a:t>作为乙方的成果。</a:t>
            </a:r>
            <a:endParaRPr lang="en-US" altLang="zh-CN" dirty="0" smtClean="0"/>
          </a:p>
          <a:p>
            <a:r>
              <a:rPr lang="zh-CN" altLang="en-US" dirty="0" smtClean="0"/>
              <a:t>问题</a:t>
            </a:r>
            <a:endParaRPr lang="en-US" altLang="zh-CN" dirty="0" smtClean="0"/>
          </a:p>
          <a:p>
            <a:pPr lvl="1"/>
            <a:r>
              <a:rPr lang="zh-CN" altLang="en-US" dirty="0" smtClean="0"/>
              <a:t>如何让甲方能够利用乙方的成果尽快让应用程序能够工作</a:t>
            </a:r>
            <a:r>
              <a:rPr lang="en-US" altLang="zh-CN" dirty="0" smtClean="0"/>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Text Box 9"/>
          <p:cNvSpPr txBox="1">
            <a:spLocks noChangeArrowheads="1"/>
          </p:cNvSpPr>
          <p:nvPr/>
        </p:nvSpPr>
        <p:spPr bwMode="auto">
          <a:xfrm>
            <a:off x="7313823" y="1457324"/>
            <a:ext cx="1368215" cy="1044693"/>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eaLnBrk="1" hangingPunct="1">
              <a:spcBef>
                <a:spcPct val="0"/>
              </a:spcBef>
              <a:buFontTx/>
              <a:buNone/>
            </a:pPr>
            <a:r>
              <a:rPr lang="zh-CN" altLang="en-US" sz="2000" dirty="0" smtClean="0">
                <a:ea typeface="楷体_GB2312" pitchFamily="49" charset="-122"/>
                <a:sym typeface="Wingdings" panose="05000000000000000000" pitchFamily="2" charset="2"/>
              </a:rPr>
              <a:t>注</a:t>
            </a:r>
            <a:r>
              <a:rPr lang="en-US" altLang="zh-CN" sz="2000" dirty="0" smtClean="0">
                <a:ea typeface="楷体_GB2312" pitchFamily="49" charset="-122"/>
                <a:sym typeface="Wingdings" panose="05000000000000000000" pitchFamily="2" charset="2"/>
              </a:rPr>
              <a:t>: </a:t>
            </a:r>
            <a:r>
              <a:rPr lang="zh-CN" altLang="en-US" sz="2000" dirty="0" smtClean="0">
                <a:ea typeface="楷体_GB2312" pitchFamily="49" charset="-122"/>
                <a:sym typeface="Wingdings" panose="05000000000000000000" pitchFamily="2" charset="2"/>
              </a:rPr>
              <a:t>本问题是假想的问题。</a:t>
            </a:r>
            <a:endParaRPr lang="en-US" altLang="zh-CN" sz="2000" dirty="0">
              <a:solidFill>
                <a:srgbClr val="0000FF"/>
              </a:solidFill>
              <a:ea typeface="楷体_GB2312" pitchFamily="49" charset="-122"/>
              <a:sym typeface="Wingdings" panose="05000000000000000000" pitchFamily="2" charset="2"/>
            </a:endParaRPr>
          </a:p>
        </p:txBody>
      </p:sp>
    </p:spTree>
    <p:extLst>
      <p:ext uri="{BB962C8B-B14F-4D97-AF65-F5344CB8AC3E}">
        <p14:creationId xmlns:p14="http://schemas.microsoft.com/office/powerpoint/2010/main" val="24975970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堆栈接口</a:t>
            </a:r>
            <a:r>
              <a:rPr lang="en-US" altLang="zh-CN" dirty="0"/>
              <a:t>: </a:t>
            </a:r>
            <a:r>
              <a:rPr lang="en-US" altLang="zh-CN" dirty="0" err="1"/>
              <a:t>CP_Stack.h</a:t>
            </a:r>
            <a:endParaRPr lang="zh-CN" altLang="en-US" dirty="0"/>
          </a:p>
        </p:txBody>
      </p:sp>
      <p:sp>
        <p:nvSpPr>
          <p:cNvPr id="3" name="内容占位符 2"/>
          <p:cNvSpPr>
            <a:spLocks noGrp="1"/>
          </p:cNvSpPr>
          <p:nvPr>
            <p:ph idx="1"/>
          </p:nvPr>
        </p:nvSpPr>
        <p:spPr/>
        <p:txBody>
          <a:bodyPr>
            <a:noAutofit/>
          </a:bodyPr>
          <a:lstStyle/>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ifndef</a:t>
            </a:r>
            <a:r>
              <a:rPr lang="en-US" altLang="zh-CN" sz="1800" dirty="0">
                <a:solidFill>
                  <a:srgbClr val="000000"/>
                </a:solidFill>
                <a:latin typeface="新宋体" panose="02010609030101010101" pitchFamily="49" charset="-122"/>
                <a:ea typeface="新宋体" panose="02010609030101010101" pitchFamily="49" charset="-122"/>
              </a:rPr>
              <a:t> CP_STACK_H</a:t>
            </a:r>
          </a:p>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#define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6F008A"/>
                </a:solidFill>
                <a:latin typeface="新宋体" panose="02010609030101010101" pitchFamily="49" charset="-122"/>
                <a:ea typeface="新宋体" panose="02010609030101010101" pitchFamily="49" charset="-122"/>
              </a:rPr>
              <a:t>CP_STACK_H</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class</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CP_StackInterface</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CP_StackInterface</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mb_isFull</a:t>
            </a:r>
            <a:r>
              <a:rPr lang="en-US" altLang="zh-CN" sz="1800" dirty="0">
                <a:solidFill>
                  <a:srgbClr val="000000"/>
                </a:solidFill>
                <a:latin typeface="新宋体" panose="02010609030101010101" pitchFamily="49" charset="-122"/>
                <a:ea typeface="新宋体" panose="02010609030101010101" pitchFamily="49" charset="-122"/>
              </a:rPr>
              <a:t>() = 0;</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mb_isEmpty</a:t>
            </a:r>
            <a:r>
              <a:rPr lang="en-US" altLang="zh-CN" sz="1800" dirty="0">
                <a:solidFill>
                  <a:srgbClr val="000000"/>
                </a:solidFill>
                <a:latin typeface="新宋体" panose="02010609030101010101" pitchFamily="49" charset="-122"/>
                <a:ea typeface="新宋体" panose="02010609030101010101" pitchFamily="49" charset="-122"/>
              </a:rPr>
              <a:t>() = 0;</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mb_push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0;</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 = 0;</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 = 0;</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 = 0;</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mb_getTop</a:t>
            </a:r>
            <a:r>
              <a:rPr lang="en-US" altLang="zh-CN" sz="1800" dirty="0">
                <a:solidFill>
                  <a:srgbClr val="000000"/>
                </a:solidFill>
                <a:latin typeface="新宋体" panose="02010609030101010101" pitchFamily="49" charset="-122"/>
                <a:ea typeface="新宋体" panose="02010609030101010101" pitchFamily="49" charset="-122"/>
              </a:rPr>
              <a:t>() = 0;</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CP_StackInterface</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extern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gb_useStack</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2B91AF"/>
                </a:solidFill>
                <a:latin typeface="新宋体" panose="02010609030101010101" pitchFamily="49" charset="-122"/>
                <a:ea typeface="新宋体" panose="02010609030101010101" pitchFamily="49" charset="-122"/>
              </a:rPr>
              <a:t>CP_StackInterface</a:t>
            </a:r>
            <a:r>
              <a:rPr lang="en-US" altLang="zh-CN" sz="1800" dirty="0">
                <a:solidFill>
                  <a:srgbClr val="000000"/>
                </a:solidFill>
                <a:latin typeface="新宋体" panose="02010609030101010101" pitchFamily="49" charset="-122"/>
                <a:ea typeface="新宋体" panose="02010609030101010101" pitchFamily="49" charset="-122"/>
              </a:rPr>
              <a:t> &amp;s);</a:t>
            </a: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endif</a:t>
            </a:r>
            <a:endParaRPr lang="en-US" altLang="zh-CN"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7171241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堆栈应用程序</a:t>
            </a:r>
            <a:r>
              <a:rPr lang="en-US" altLang="zh-CN" dirty="0"/>
              <a:t>: CP_Stack.cpp</a:t>
            </a:r>
            <a:endParaRPr lang="zh-CN" altLang="en-US" dirty="0"/>
          </a:p>
        </p:txBody>
      </p:sp>
      <p:sp>
        <p:nvSpPr>
          <p:cNvPr id="3" name="内容占位符 2"/>
          <p:cNvSpPr>
            <a:spLocks noGrp="1"/>
          </p:cNvSpPr>
          <p:nvPr>
            <p:ph idx="1"/>
          </p:nvPr>
        </p:nvSpPr>
        <p:spPr/>
        <p:txBody>
          <a:bodyPr>
            <a:noAutofit/>
          </a:bodyPr>
          <a:lstStyle/>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gb_useStack</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2B91AF"/>
                </a:solidFill>
                <a:latin typeface="新宋体" panose="02010609030101010101" pitchFamily="49" charset="-122"/>
                <a:ea typeface="新宋体" panose="02010609030101010101" pitchFamily="49" charset="-122"/>
              </a:rPr>
              <a:t>CP_StackInterface</a:t>
            </a:r>
            <a:r>
              <a:rPr lang="en-US" altLang="zh-CN" sz="1800" dirty="0">
                <a:solidFill>
                  <a:srgbClr val="000000"/>
                </a:solidFill>
                <a:latin typeface="新宋体" panose="02010609030101010101" pitchFamily="49" charset="-122"/>
                <a:ea typeface="新宋体" panose="02010609030101010101" pitchFamily="49" charset="-122"/>
              </a:rPr>
              <a:t> &amp;</a:t>
            </a:r>
            <a:r>
              <a:rPr lang="en-US" altLang="zh-CN" sz="1800" dirty="0">
                <a:solidFill>
                  <a:srgbClr val="808080"/>
                </a:solidFill>
                <a:latin typeface="新宋体" panose="02010609030101010101" pitchFamily="49" charset="-122"/>
                <a:ea typeface="新宋体" panose="02010609030101010101" pitchFamily="49" charset="-122"/>
              </a:rPr>
              <a:t>s</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0;</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while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s</a:t>
            </a:r>
            <a:r>
              <a:rPr lang="en-US" altLang="zh-CN" sz="1800" dirty="0" err="1">
                <a:solidFill>
                  <a:srgbClr val="000000"/>
                </a:solidFill>
                <a:latin typeface="新宋体" panose="02010609030101010101" pitchFamily="49" charset="-122"/>
                <a:ea typeface="新宋体" panose="02010609030101010101" pitchFamily="49" charset="-122"/>
              </a:rPr>
              <a:t>.mb_isFull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s</a:t>
            </a:r>
            <a:r>
              <a:rPr lang="en-US" altLang="zh-CN" sz="1800" dirty="0" err="1">
                <a:solidFill>
                  <a:srgbClr val="000000"/>
                </a:solidFill>
                <a:latin typeface="新宋体" panose="02010609030101010101" pitchFamily="49" charset="-122"/>
                <a:ea typeface="新宋体" panose="02010609030101010101" pitchFamily="49" charset="-122"/>
              </a:rPr>
              <a:t>.mb_push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while</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容量为</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s</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已占用</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s</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while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s</a:t>
            </a:r>
            <a:r>
              <a:rPr lang="en-US" altLang="zh-CN" sz="1800" dirty="0" err="1">
                <a:solidFill>
                  <a:srgbClr val="000000"/>
                </a:solidFill>
                <a:latin typeface="新宋体" panose="02010609030101010101" pitchFamily="49" charset="-122"/>
                <a:ea typeface="新宋体" panose="02010609030101010101" pitchFamily="49" charset="-122"/>
              </a:rPr>
              <a:t>.mb_isEmpty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s</a:t>
            </a:r>
            <a:r>
              <a:rPr lang="en-US" altLang="zh-CN" sz="1800" dirty="0" err="1">
                <a:solidFill>
                  <a:srgbClr val="000000"/>
                </a:solidFill>
                <a:latin typeface="新宋体" panose="02010609030101010101" pitchFamily="49" charset="-122"/>
                <a:ea typeface="新宋体" panose="02010609030101010101" pitchFamily="49" charset="-122"/>
              </a:rPr>
              <a:t>.mb_getTop</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s</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while</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err="1">
                <a:solidFill>
                  <a:srgbClr val="008000"/>
                </a:solidFill>
                <a:latin typeface="新宋体" panose="02010609030101010101" pitchFamily="49" charset="-122"/>
                <a:ea typeface="新宋体" panose="02010609030101010101" pitchFamily="49" charset="-122"/>
              </a:rPr>
              <a:t>gb_useStack</a:t>
            </a:r>
            <a:r>
              <a:rPr lang="zh-CN" altLang="en-US" sz="1800" dirty="0" smtClean="0">
                <a:solidFill>
                  <a:srgbClr val="008000"/>
                </a:solidFill>
                <a:latin typeface="新宋体" panose="02010609030101010101" pitchFamily="49" charset="-122"/>
                <a:ea typeface="新宋体" panose="02010609030101010101" pitchFamily="49" charset="-122"/>
              </a:rPr>
              <a:t>结束</a:t>
            </a: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2180954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解决方案（</a:t>
            </a:r>
            <a:r>
              <a:rPr lang="en-US" altLang="zh-CN" dirty="0"/>
              <a:t>solution</a:t>
            </a:r>
            <a:r>
              <a:rPr lang="zh-CN" altLang="en-US" dirty="0"/>
              <a:t>）</a:t>
            </a:r>
          </a:p>
        </p:txBody>
      </p:sp>
      <p:sp>
        <p:nvSpPr>
          <p:cNvPr id="3" name="内容占位符 2"/>
          <p:cNvSpPr>
            <a:spLocks noGrp="1"/>
          </p:cNvSpPr>
          <p:nvPr>
            <p:ph idx="1"/>
          </p:nvPr>
        </p:nvSpPr>
        <p:spPr/>
        <p:txBody>
          <a:bodyPr/>
          <a:lstStyle/>
          <a:p>
            <a:r>
              <a:rPr lang="zh-CN" altLang="en-US" dirty="0"/>
              <a:t>对象适配器模式。</a:t>
            </a:r>
          </a:p>
          <a:p>
            <a:r>
              <a:rPr lang="zh-CN" altLang="en-US" dirty="0"/>
              <a:t>类适配器模式。</a:t>
            </a:r>
          </a:p>
          <a:p>
            <a:r>
              <a:rPr lang="zh-CN" altLang="en-US" dirty="0"/>
              <a:t>接口适配器模式。</a:t>
            </a:r>
          </a:p>
          <a:p>
            <a:pPr lvl="1"/>
            <a:r>
              <a:rPr lang="zh-CN" altLang="en-US" dirty="0" smtClean="0"/>
              <a:t>对象</a:t>
            </a:r>
            <a:r>
              <a:rPr lang="zh-CN" altLang="en-US" dirty="0"/>
              <a:t>接口</a:t>
            </a:r>
            <a:r>
              <a:rPr lang="zh-CN" altLang="en-US" dirty="0" smtClean="0"/>
              <a:t>适配器</a:t>
            </a:r>
            <a:r>
              <a:rPr lang="zh-CN" altLang="en-US" dirty="0"/>
              <a:t>模式。</a:t>
            </a:r>
          </a:p>
          <a:p>
            <a:pPr lvl="1"/>
            <a:r>
              <a:rPr lang="zh-CN" altLang="en-US" dirty="0" smtClean="0"/>
              <a:t>类</a:t>
            </a:r>
            <a:r>
              <a:rPr lang="zh-CN" altLang="en-US" dirty="0"/>
              <a:t>接口</a:t>
            </a:r>
            <a:r>
              <a:rPr lang="zh-CN" altLang="en-US" dirty="0" smtClean="0"/>
              <a:t>适配器</a:t>
            </a:r>
            <a:r>
              <a:rPr lang="zh-CN" altLang="en-US" dirty="0"/>
              <a:t>模式</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426953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对象适配器</a:t>
            </a:r>
            <a:r>
              <a:rPr lang="zh-CN" altLang="en-US" dirty="0" smtClean="0"/>
              <a:t>模式的核心思路</a:t>
            </a:r>
            <a:endParaRPr lang="zh-CN" altLang="en-US" dirty="0"/>
          </a:p>
        </p:txBody>
      </p:sp>
      <p:sp>
        <p:nvSpPr>
          <p:cNvPr id="3" name="内容占位符 2"/>
          <p:cNvSpPr>
            <a:spLocks noGrp="1"/>
          </p:cNvSpPr>
          <p:nvPr>
            <p:ph idx="1"/>
          </p:nvPr>
        </p:nvSpPr>
        <p:spPr>
          <a:xfrm>
            <a:off x="461963" y="1996067"/>
            <a:ext cx="8220075" cy="4360283"/>
          </a:xfrm>
        </p:spPr>
        <p:txBody>
          <a:bodyPr>
            <a:noAutofit/>
          </a:bodyPr>
          <a:lstStyle/>
          <a:p>
            <a:pPr marL="0" indent="0">
              <a:lnSpc>
                <a:spcPts val="21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class</a:t>
            </a:r>
            <a:r>
              <a:rPr lang="en-US" altLang="zh-CN" sz="1800" dirty="0">
                <a:solidFill>
                  <a:srgbClr val="000000"/>
                </a:solidFill>
                <a:latin typeface="新宋体" panose="02010609030101010101" pitchFamily="49" charset="-122"/>
                <a:ea typeface="新宋体" panose="02010609030101010101" pitchFamily="49" charset="-122"/>
              </a:rPr>
              <a:t> </a:t>
            </a:r>
            <a:r>
              <a:rPr lang="zh-CN" altLang="en-US" sz="1800" dirty="0" smtClean="0">
                <a:solidFill>
                  <a:srgbClr val="FF0000"/>
                </a:solidFill>
                <a:latin typeface="新宋体" panose="02010609030101010101" pitchFamily="49" charset="-122"/>
                <a:ea typeface="新宋体" panose="02010609030101010101" pitchFamily="49" charset="-122"/>
              </a:rPr>
              <a:t>新类</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 </a:t>
            </a:r>
            <a:r>
              <a:rPr lang="zh-CN" altLang="en-US" sz="1800" dirty="0" smtClean="0">
                <a:solidFill>
                  <a:srgbClr val="2B91AF"/>
                </a:solidFill>
                <a:latin typeface="新宋体" panose="02010609030101010101" pitchFamily="49" charset="-122"/>
                <a:ea typeface="新宋体" panose="02010609030101010101" pitchFamily="49" charset="-122"/>
              </a:rPr>
              <a:t>甲方抽象类</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private</a:t>
            </a:r>
            <a:r>
              <a:rPr lang="en-US" altLang="zh-CN" sz="1800" dirty="0" smtClean="0">
                <a:solidFill>
                  <a:srgbClr val="000000"/>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zh-CN" altLang="en-US" sz="1800" dirty="0" smtClean="0">
                <a:solidFill>
                  <a:srgbClr val="2B91AF"/>
                </a:solidFill>
                <a:latin typeface="新宋体" panose="02010609030101010101" pitchFamily="49" charset="-122"/>
                <a:ea typeface="新宋体" panose="02010609030101010101" pitchFamily="49" charset="-122"/>
              </a:rPr>
              <a:t>乙方类</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m</a:t>
            </a:r>
            <a:r>
              <a:rPr lang="en-US" altLang="zh-CN" sz="1800" dirty="0" smtClean="0">
                <a:solidFill>
                  <a:srgbClr val="000000"/>
                </a:solidFill>
                <a:latin typeface="新宋体" panose="02010609030101010101" pitchFamily="49" charset="-122"/>
                <a:ea typeface="新宋体" panose="02010609030101010101" pitchFamily="49" charset="-122"/>
              </a:rPr>
              <a:t>_</a:t>
            </a:r>
            <a:r>
              <a:rPr lang="zh-CN" altLang="en-US" sz="1800" dirty="0" smtClean="0">
                <a:solidFill>
                  <a:srgbClr val="000000"/>
                </a:solidFill>
                <a:latin typeface="新宋体" panose="02010609030101010101" pitchFamily="49" charset="-122"/>
                <a:ea typeface="新宋体" panose="02010609030101010101" pitchFamily="49" charset="-122"/>
              </a:rPr>
              <a:t>成员变量</a:t>
            </a:r>
            <a:r>
              <a:rPr lang="en-US" altLang="zh-CN" sz="1800" dirty="0" smtClean="0">
                <a:solidFill>
                  <a:srgbClr val="000000"/>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1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capacity = 10);</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21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mb_isFull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mb_isEmpty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mb_push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mb_getTop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smtClean="0">
                <a:solidFill>
                  <a:srgbClr val="008000"/>
                </a:solidFill>
                <a:latin typeface="新宋体" panose="02010609030101010101" pitchFamily="49" charset="-122"/>
                <a:ea typeface="新宋体" panose="02010609030101010101" pitchFamily="49" charset="-122"/>
              </a:rPr>
              <a:t>新类定义</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10" name="AutoShape 5"/>
          <p:cNvSpPr>
            <a:spLocks/>
          </p:cNvSpPr>
          <p:nvPr/>
        </p:nvSpPr>
        <p:spPr bwMode="auto">
          <a:xfrm>
            <a:off x="2057399" y="1427753"/>
            <a:ext cx="2196967" cy="439254"/>
          </a:xfrm>
          <a:prstGeom prst="borderCallout2">
            <a:avLst>
              <a:gd name="adj1" fmla="val 53340"/>
              <a:gd name="adj2" fmla="val -89"/>
              <a:gd name="adj3" fmla="val 51957"/>
              <a:gd name="adj4" fmla="val -9228"/>
              <a:gd name="adj5" fmla="val 142830"/>
              <a:gd name="adj6" fmla="val -18701"/>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en-US" altLang="zh-CN" sz="2000" dirty="0" smtClean="0">
                <a:solidFill>
                  <a:srgbClr val="0000FF"/>
                </a:solidFill>
                <a:latin typeface="新宋体" panose="02010609030101010101" pitchFamily="49" charset="-122"/>
                <a:ea typeface="新宋体" panose="02010609030101010101" pitchFamily="49" charset="-122"/>
              </a:rPr>
              <a:t>(1) </a:t>
            </a:r>
            <a:r>
              <a:rPr lang="zh-CN" altLang="en-US" sz="2000" dirty="0" smtClean="0">
                <a:solidFill>
                  <a:srgbClr val="FF0000"/>
                </a:solidFill>
                <a:latin typeface="新宋体" panose="02010609030101010101" pitchFamily="49" charset="-122"/>
                <a:ea typeface="新宋体" panose="02010609030101010101" pitchFamily="49" charset="-122"/>
              </a:rPr>
              <a:t>定义</a:t>
            </a:r>
            <a:r>
              <a:rPr lang="zh-CN" altLang="en-US" sz="2000" dirty="0" smtClean="0">
                <a:solidFill>
                  <a:srgbClr val="0000FF"/>
                </a:solidFill>
                <a:latin typeface="新宋体" panose="02010609030101010101" pitchFamily="49" charset="-122"/>
                <a:ea typeface="新宋体" panose="02010609030101010101" pitchFamily="49" charset="-122"/>
              </a:rPr>
              <a:t>新的类。</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1" name="AutoShape 5"/>
          <p:cNvSpPr>
            <a:spLocks/>
          </p:cNvSpPr>
          <p:nvPr/>
        </p:nvSpPr>
        <p:spPr bwMode="auto">
          <a:xfrm>
            <a:off x="4579355" y="1853136"/>
            <a:ext cx="3856386" cy="687342"/>
          </a:xfrm>
          <a:prstGeom prst="borderCallout2">
            <a:avLst>
              <a:gd name="adj1" fmla="val 50321"/>
              <a:gd name="adj2" fmla="val -100"/>
              <a:gd name="adj3" fmla="val 49897"/>
              <a:gd name="adj4" fmla="val -5467"/>
              <a:gd name="adj5" fmla="val 49778"/>
              <a:gd name="adj6" fmla="val -13329"/>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en-US" altLang="zh-CN" sz="2000" dirty="0" smtClean="0">
                <a:solidFill>
                  <a:srgbClr val="0000FF"/>
                </a:solidFill>
                <a:latin typeface="新宋体" panose="02010609030101010101" pitchFamily="49" charset="-122"/>
                <a:ea typeface="新宋体" panose="02010609030101010101" pitchFamily="49" charset="-122"/>
              </a:rPr>
              <a:t>(2) </a:t>
            </a:r>
            <a:r>
              <a:rPr lang="zh-CN" altLang="en-US" sz="2000" dirty="0" smtClean="0">
                <a:solidFill>
                  <a:srgbClr val="FF0000"/>
                </a:solidFill>
                <a:latin typeface="新宋体" panose="02010609030101010101" pitchFamily="49" charset="-122"/>
                <a:ea typeface="新宋体" panose="02010609030101010101" pitchFamily="49" charset="-122"/>
              </a:rPr>
              <a:t>继承</a:t>
            </a:r>
            <a:r>
              <a:rPr lang="en-US" altLang="zh-CN" sz="2000" dirty="0" smtClean="0">
                <a:solidFill>
                  <a:srgbClr val="0000FF"/>
                </a:solidFill>
                <a:latin typeface="新宋体" panose="02010609030101010101" pitchFamily="49" charset="-122"/>
                <a:ea typeface="新宋体" panose="02010609030101010101" pitchFamily="49" charset="-122"/>
              </a:rPr>
              <a:t>: </a:t>
            </a:r>
            <a:r>
              <a:rPr lang="zh-CN" altLang="en-US" sz="2000" dirty="0" smtClean="0">
                <a:solidFill>
                  <a:srgbClr val="0000FF"/>
                </a:solidFill>
                <a:latin typeface="新宋体" panose="02010609030101010101" pitchFamily="49" charset="-122"/>
                <a:ea typeface="新宋体" panose="02010609030101010101" pitchFamily="49" charset="-122"/>
              </a:rPr>
              <a:t>新类继承甲方待实现的抽象类。</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2" name="AutoShape 5"/>
          <p:cNvSpPr>
            <a:spLocks/>
          </p:cNvSpPr>
          <p:nvPr/>
        </p:nvSpPr>
        <p:spPr bwMode="auto">
          <a:xfrm>
            <a:off x="3981071" y="2659587"/>
            <a:ext cx="4454670" cy="709599"/>
          </a:xfrm>
          <a:prstGeom prst="borderCallout2">
            <a:avLst>
              <a:gd name="adj1" fmla="val 50058"/>
              <a:gd name="adj2" fmla="val -42"/>
              <a:gd name="adj3" fmla="val 49673"/>
              <a:gd name="adj4" fmla="val -7135"/>
              <a:gd name="adj5" fmla="val 49362"/>
              <a:gd name="adj6" fmla="val -20306"/>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en-US" altLang="zh-CN" sz="2000" dirty="0" smtClean="0">
                <a:solidFill>
                  <a:srgbClr val="0000FF"/>
                </a:solidFill>
                <a:latin typeface="新宋体" panose="02010609030101010101" pitchFamily="49" charset="-122"/>
                <a:ea typeface="新宋体" panose="02010609030101010101" pitchFamily="49" charset="-122"/>
              </a:rPr>
              <a:t>(3) </a:t>
            </a:r>
            <a:r>
              <a:rPr lang="zh-CN" altLang="en-US" sz="2000" dirty="0" smtClean="0">
                <a:solidFill>
                  <a:srgbClr val="FF0000"/>
                </a:solidFill>
                <a:latin typeface="新宋体" panose="02010609030101010101" pitchFamily="49" charset="-122"/>
                <a:ea typeface="新宋体" panose="02010609030101010101" pitchFamily="49" charset="-122"/>
              </a:rPr>
              <a:t>组合</a:t>
            </a:r>
            <a:r>
              <a:rPr lang="en-US" altLang="zh-CN" sz="2000" dirty="0" smtClean="0">
                <a:solidFill>
                  <a:srgbClr val="0000FF"/>
                </a:solidFill>
                <a:latin typeface="新宋体" panose="02010609030101010101" pitchFamily="49" charset="-122"/>
                <a:ea typeface="新宋体" panose="02010609030101010101" pitchFamily="49" charset="-122"/>
              </a:rPr>
              <a:t>: </a:t>
            </a:r>
            <a:r>
              <a:rPr lang="zh-CN" altLang="en-US" sz="2000" dirty="0" smtClean="0">
                <a:solidFill>
                  <a:srgbClr val="0000FF"/>
                </a:solidFill>
                <a:latin typeface="新宋体" panose="02010609030101010101" pitchFamily="49" charset="-122"/>
                <a:ea typeface="新宋体" panose="02010609030101010101" pitchFamily="49" charset="-122"/>
              </a:rPr>
              <a:t>新类用乙方实现的类定义成员变量。</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3" name="Text Box 9"/>
          <p:cNvSpPr txBox="1">
            <a:spLocks noChangeArrowheads="1"/>
          </p:cNvSpPr>
          <p:nvPr/>
        </p:nvSpPr>
        <p:spPr bwMode="auto">
          <a:xfrm>
            <a:off x="5230891" y="4229517"/>
            <a:ext cx="3204850" cy="1450173"/>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eaLnBrk="1" hangingPunct="1">
              <a:spcBef>
                <a:spcPct val="0"/>
              </a:spcBef>
              <a:buFontTx/>
              <a:buNone/>
            </a:pPr>
            <a:r>
              <a:rPr lang="en-US" altLang="zh-CN" sz="2000" dirty="0" smtClean="0">
                <a:solidFill>
                  <a:srgbClr val="0000FF"/>
                </a:solidFill>
                <a:ea typeface="楷体_GB2312" pitchFamily="49" charset="-122"/>
                <a:sym typeface="Wingdings" panose="05000000000000000000" pitchFamily="2" charset="2"/>
              </a:rPr>
              <a:t>(4) </a:t>
            </a:r>
            <a:r>
              <a:rPr lang="zh-CN" altLang="en-US" sz="2000" dirty="0" smtClean="0">
                <a:solidFill>
                  <a:srgbClr val="FF0000"/>
                </a:solidFill>
                <a:ea typeface="楷体_GB2312" pitchFamily="49" charset="-122"/>
                <a:sym typeface="Wingdings" panose="05000000000000000000" pitchFamily="2" charset="2"/>
              </a:rPr>
              <a:t>覆盖</a:t>
            </a:r>
            <a:r>
              <a:rPr lang="en-US" altLang="zh-CN" sz="2000" dirty="0" smtClean="0">
                <a:solidFill>
                  <a:srgbClr val="0000FF"/>
                </a:solidFill>
                <a:ea typeface="楷体_GB2312" pitchFamily="49" charset="-122"/>
                <a:sym typeface="Wingdings" panose="05000000000000000000" pitchFamily="2" charset="2"/>
              </a:rPr>
              <a:t>: </a:t>
            </a:r>
            <a:r>
              <a:rPr lang="zh-CN" altLang="en-US" sz="2000" dirty="0" smtClean="0">
                <a:solidFill>
                  <a:srgbClr val="0000FF"/>
                </a:solidFill>
                <a:ea typeface="楷体_GB2312" pitchFamily="49" charset="-122"/>
                <a:sym typeface="Wingdings" panose="05000000000000000000" pitchFamily="2" charset="2"/>
              </a:rPr>
              <a:t>新类利用乙方类类型的成员变量实现对甲方抽象类的成员函数的覆盖。</a:t>
            </a:r>
            <a:endParaRPr lang="en-US" altLang="zh-CN" sz="2000" dirty="0">
              <a:solidFill>
                <a:srgbClr val="0000FF"/>
              </a:solidFill>
              <a:ea typeface="楷体_GB2312" pitchFamily="49" charset="-122"/>
              <a:sym typeface="Wingdings" panose="05000000000000000000" pitchFamily="2" charset="2"/>
            </a:endParaRPr>
          </a:p>
        </p:txBody>
      </p:sp>
      <p:sp>
        <p:nvSpPr>
          <p:cNvPr id="14" name="右大括号 13"/>
          <p:cNvSpPr/>
          <p:nvPr/>
        </p:nvSpPr>
        <p:spPr>
          <a:xfrm>
            <a:off x="4567235" y="3664525"/>
            <a:ext cx="417359" cy="2580157"/>
          </a:xfrm>
          <a:prstGeom prst="rightBrace">
            <a:avLst>
              <a:gd name="adj1" fmla="val 4612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007573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E5F219A-EC9F-4AD0-8836-930323F9B309}" type="datetime2">
              <a:rPr lang="zh-CN" altLang="en-US" smtClean="0"/>
              <a:t>2021年5月25日</a:t>
            </a:fld>
            <a:endParaRPr lang="zh-CN" altLang="en-US" dirty="0"/>
          </a:p>
        </p:txBody>
      </p:sp>
      <p:sp>
        <p:nvSpPr>
          <p:cNvPr id="5" name="页脚占位符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灯片编号占位符 5"/>
          <p:cNvSpPr>
            <a:spLocks noGrp="1"/>
          </p:cNvSpPr>
          <p:nvPr>
            <p:ph type="sldNum" sz="quarter" idx="12"/>
          </p:nvPr>
        </p:nvSpPr>
        <p:spPr/>
        <p:txBody>
          <a:bodyPr/>
          <a:lstStyle/>
          <a:p>
            <a:fld id="{AB393D56-620A-4FA6-AFE0-8A286AD08B3F}" type="slidenum">
              <a:rPr lang="zh-CN" altLang="en-US" smtClean="0"/>
              <a:t>2</a:t>
            </a:fld>
            <a:endParaRPr lang="zh-CN" altLang="en-US" dirty="0"/>
          </a:p>
        </p:txBody>
      </p:sp>
      <p:sp>
        <p:nvSpPr>
          <p:cNvPr id="8" name="文本框 7"/>
          <p:cNvSpPr txBox="1"/>
          <p:nvPr>
            <p:custDataLst>
              <p:tags r:id="rId2"/>
            </p:custDataLst>
          </p:nvPr>
        </p:nvSpPr>
        <p:spPr>
          <a:xfrm>
            <a:off x="914400" y="635001"/>
            <a:ext cx="7315200" cy="1936750"/>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结论“命名空间的定义可以是不连续的，即命名空间的定义具有累加性”是否正确</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3"/>
            </p:custDataLst>
          </p:nvPr>
        </p:nvSpPr>
        <p:spPr>
          <a:xfrm>
            <a:off x="1828800" y="2786063"/>
            <a:ext cx="1427356"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0" name="文本框 9"/>
          <p:cNvSpPr txBox="1"/>
          <p:nvPr>
            <p:custDataLst>
              <p:tags r:id="rId4"/>
            </p:custDataLst>
          </p:nvPr>
        </p:nvSpPr>
        <p:spPr>
          <a:xfrm>
            <a:off x="1828800" y="3643313"/>
            <a:ext cx="1427356"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5"/>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6"/>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圆角矩形 16"/>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2" name="组合 21"/>
          <p:cNvGrpSpPr/>
          <p:nvPr>
            <p:custDataLst>
              <p:tags r:id="rId8"/>
            </p:custDataLst>
          </p:nvPr>
        </p:nvGrpSpPr>
        <p:grpSpPr>
          <a:xfrm>
            <a:off x="0" y="0"/>
            <a:ext cx="9144000" cy="635000"/>
            <a:chOff x="0" y="0"/>
            <a:chExt cx="9144000" cy="635000"/>
          </a:xfrm>
        </p:grpSpPr>
        <p:sp>
          <p:nvSpPr>
            <p:cNvPr id="18" name="TitleBackground"/>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7856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a:t>
            </a:r>
            <a:r>
              <a:rPr lang="zh-CN" altLang="en-US" dirty="0" smtClean="0"/>
              <a:t>适配器类定义</a:t>
            </a:r>
            <a:r>
              <a:rPr lang="en-US" altLang="zh-CN" dirty="0"/>
              <a:t>: </a:t>
            </a:r>
            <a:r>
              <a:rPr lang="en-US" altLang="zh-CN" dirty="0" err="1"/>
              <a:t>CP_StackByVector.h</a:t>
            </a:r>
            <a:endParaRPr lang="zh-CN" altLang="en-US" dirty="0"/>
          </a:p>
        </p:txBody>
      </p:sp>
      <p:sp>
        <p:nvSpPr>
          <p:cNvPr id="3" name="内容占位符 2"/>
          <p:cNvSpPr>
            <a:spLocks noGrp="1"/>
          </p:cNvSpPr>
          <p:nvPr>
            <p:ph idx="1"/>
          </p:nvPr>
        </p:nvSpPr>
        <p:spPr/>
        <p:txBody>
          <a:bodyPr>
            <a:noAutofit/>
          </a:bodyPr>
          <a:lstStyle/>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ifndef</a:t>
            </a:r>
            <a:r>
              <a:rPr lang="en-US" altLang="zh-CN" sz="1800" dirty="0">
                <a:solidFill>
                  <a:srgbClr val="000000"/>
                </a:solidFill>
                <a:latin typeface="新宋体" panose="02010609030101010101" pitchFamily="49" charset="-122"/>
                <a:ea typeface="新宋体" panose="02010609030101010101" pitchFamily="49" charset="-122"/>
              </a:rPr>
              <a:t> CP_STACKBYVECTOR_H</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#define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6F008A"/>
                </a:solidFill>
                <a:latin typeface="新宋体" panose="02010609030101010101" pitchFamily="49" charset="-122"/>
                <a:ea typeface="新宋体" panose="02010609030101010101" pitchFamily="49" charset="-122"/>
              </a:rPr>
              <a:t>CP_STACKBYVECTOR_H</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a:t>
            </a: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&lt;vector&gt;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class</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CP_StackInterface</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private</a:t>
            </a:r>
            <a:r>
              <a:rPr lang="en-US" altLang="zh-CN" sz="1800" dirty="0" smtClean="0">
                <a:solidFill>
                  <a:srgbClr val="000000"/>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vector</a:t>
            </a:r>
            <a:r>
              <a:rPr lang="en-US" altLang="zh-CN" sz="1800" dirty="0">
                <a:solidFill>
                  <a:srgbClr val="000000"/>
                </a:solidFill>
                <a:latin typeface="新宋体" panose="02010609030101010101" pitchFamily="49" charset="-122"/>
                <a:ea typeface="新宋体" panose="02010609030101010101" pitchFamily="49" charset="-122"/>
              </a:rPr>
              <a:t>&lt;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&gt; </a:t>
            </a:r>
            <a:r>
              <a:rPr lang="en-US" altLang="zh-CN" sz="1800" dirty="0" err="1">
                <a:solidFill>
                  <a:srgbClr val="000000"/>
                </a:solidFill>
                <a:latin typeface="新宋体" panose="02010609030101010101" pitchFamily="49" charset="-122"/>
                <a:ea typeface="新宋体" panose="02010609030101010101" pitchFamily="49" charset="-122"/>
              </a:rPr>
              <a:t>m_stack</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capacity = 10);</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mb_isFull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mb_isEmpty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mb_push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mb_getTop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CP_StackByVector</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endif</a:t>
            </a:r>
            <a:endParaRPr lang="en-US" altLang="zh-CN"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Text Box 9"/>
          <p:cNvSpPr txBox="1">
            <a:spLocks noChangeArrowheads="1"/>
          </p:cNvSpPr>
          <p:nvPr/>
        </p:nvSpPr>
        <p:spPr bwMode="auto">
          <a:xfrm>
            <a:off x="3981952" y="1457324"/>
            <a:ext cx="4526425" cy="785814"/>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a:spcBef>
                <a:spcPct val="0"/>
              </a:spcBef>
              <a:buNone/>
            </a:pPr>
            <a:r>
              <a:rPr lang="en-US" altLang="zh-CN" sz="1800" dirty="0">
                <a:solidFill>
                  <a:srgbClr val="0000FF"/>
                </a:solidFill>
                <a:ea typeface="楷体_GB2312" pitchFamily="49" charset="-122"/>
                <a:sym typeface="Wingdings" panose="05000000000000000000" pitchFamily="2" charset="2"/>
              </a:rPr>
              <a:t>(1) </a:t>
            </a:r>
            <a:r>
              <a:rPr lang="zh-CN" altLang="en-US" sz="1800" dirty="0" smtClean="0">
                <a:solidFill>
                  <a:srgbClr val="FF0000"/>
                </a:solidFill>
                <a:ea typeface="楷体_GB2312" pitchFamily="49" charset="-122"/>
                <a:sym typeface="Wingdings" panose="05000000000000000000" pitchFamily="2" charset="2"/>
              </a:rPr>
              <a:t>定义</a:t>
            </a:r>
            <a:r>
              <a:rPr lang="zh-CN" altLang="en-US" sz="1800" dirty="0" smtClean="0">
                <a:solidFill>
                  <a:srgbClr val="0000FF"/>
                </a:solidFill>
                <a:ea typeface="楷体_GB2312" pitchFamily="49" charset="-122"/>
                <a:sym typeface="Wingdings" panose="05000000000000000000" pitchFamily="2" charset="2"/>
              </a:rPr>
              <a:t>新</a:t>
            </a:r>
            <a:r>
              <a:rPr lang="zh-CN" altLang="en-US" sz="1800" dirty="0">
                <a:solidFill>
                  <a:srgbClr val="0000FF"/>
                </a:solidFill>
                <a:ea typeface="楷体_GB2312" pitchFamily="49" charset="-122"/>
                <a:sym typeface="Wingdings" panose="05000000000000000000" pitchFamily="2" charset="2"/>
              </a:rPr>
              <a:t>类</a:t>
            </a:r>
            <a:r>
              <a:rPr lang="en-US" altLang="zh-CN" sz="1800" dirty="0">
                <a:solidFill>
                  <a:srgbClr val="0000FF"/>
                </a:solidFill>
                <a:ea typeface="楷体_GB2312" pitchFamily="49" charset="-122"/>
                <a:sym typeface="Wingdings" panose="05000000000000000000" pitchFamily="2" charset="2"/>
              </a:rPr>
              <a:t>: </a:t>
            </a:r>
            <a:r>
              <a:rPr lang="en-US" altLang="zh-CN" sz="1800" dirty="0" err="1">
                <a:solidFill>
                  <a:srgbClr val="0000FF"/>
                </a:solidFill>
                <a:ea typeface="楷体_GB2312" pitchFamily="49" charset="-122"/>
                <a:sym typeface="Wingdings" panose="05000000000000000000" pitchFamily="2" charset="2"/>
              </a:rPr>
              <a:t>CP_StackByVector</a:t>
            </a:r>
            <a:endParaRPr lang="en-US" altLang="zh-CN" sz="1800" dirty="0">
              <a:solidFill>
                <a:srgbClr val="0000FF"/>
              </a:solidFill>
              <a:ea typeface="楷体_GB2312" pitchFamily="49" charset="-122"/>
              <a:sym typeface="Wingdings" panose="05000000000000000000" pitchFamily="2" charset="2"/>
            </a:endParaRP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(2) </a:t>
            </a:r>
            <a:r>
              <a:rPr lang="zh-CN" altLang="en-US" sz="1800" dirty="0" smtClean="0">
                <a:solidFill>
                  <a:srgbClr val="FF0000"/>
                </a:solidFill>
                <a:ea typeface="楷体_GB2312" pitchFamily="49" charset="-122"/>
                <a:sym typeface="Wingdings" panose="05000000000000000000" pitchFamily="2" charset="2"/>
              </a:rPr>
              <a:t>继承</a:t>
            </a:r>
            <a:r>
              <a:rPr lang="zh-CN" altLang="en-US" sz="1800" dirty="0" smtClean="0">
                <a:solidFill>
                  <a:srgbClr val="0000FF"/>
                </a:solidFill>
                <a:ea typeface="楷体_GB2312" pitchFamily="49" charset="-122"/>
                <a:sym typeface="Wingdings" panose="05000000000000000000" pitchFamily="2" charset="2"/>
              </a:rPr>
              <a:t>甲方</a:t>
            </a:r>
            <a:r>
              <a:rPr lang="zh-CN" altLang="en-US" sz="1800" dirty="0">
                <a:solidFill>
                  <a:srgbClr val="0000FF"/>
                </a:solidFill>
                <a:ea typeface="楷体_GB2312" pitchFamily="49" charset="-122"/>
                <a:sym typeface="Wingdings" panose="05000000000000000000" pitchFamily="2" charset="2"/>
              </a:rPr>
              <a:t>抽象类</a:t>
            </a:r>
            <a:r>
              <a:rPr lang="en-US" altLang="zh-CN" sz="1800" dirty="0">
                <a:solidFill>
                  <a:srgbClr val="0000FF"/>
                </a:solidFill>
                <a:ea typeface="楷体_GB2312" pitchFamily="49" charset="-122"/>
                <a:sym typeface="Wingdings" panose="05000000000000000000" pitchFamily="2" charset="2"/>
              </a:rPr>
              <a:t>: </a:t>
            </a:r>
            <a:r>
              <a:rPr lang="en-US" altLang="zh-CN" sz="1800" dirty="0" err="1" smtClean="0">
                <a:solidFill>
                  <a:srgbClr val="0000FF"/>
                </a:solidFill>
                <a:ea typeface="楷体_GB2312" pitchFamily="49" charset="-122"/>
                <a:sym typeface="Wingdings" panose="05000000000000000000" pitchFamily="2" charset="2"/>
              </a:rPr>
              <a:t>CP_StackInterface</a:t>
            </a:r>
            <a:endParaRPr lang="en-US" altLang="zh-CN" sz="1800" dirty="0">
              <a:solidFill>
                <a:srgbClr val="0000FF"/>
              </a:solidFill>
              <a:ea typeface="楷体_GB2312" pitchFamily="49" charset="-122"/>
              <a:sym typeface="Wingdings" panose="05000000000000000000" pitchFamily="2" charset="2"/>
            </a:endParaRPr>
          </a:p>
        </p:txBody>
      </p:sp>
      <p:sp>
        <p:nvSpPr>
          <p:cNvPr id="10" name="Text Box 9"/>
          <p:cNvSpPr txBox="1">
            <a:spLocks noChangeArrowheads="1"/>
          </p:cNvSpPr>
          <p:nvPr/>
        </p:nvSpPr>
        <p:spPr bwMode="auto">
          <a:xfrm>
            <a:off x="3981952" y="2768478"/>
            <a:ext cx="4526425" cy="758907"/>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a:spcBef>
                <a:spcPct val="0"/>
              </a:spcBef>
              <a:buNone/>
            </a:pPr>
            <a:r>
              <a:rPr lang="en-US" altLang="zh-CN" sz="1800" dirty="0" smtClean="0">
                <a:solidFill>
                  <a:srgbClr val="0000FF"/>
                </a:solidFill>
                <a:ea typeface="楷体_GB2312" pitchFamily="49" charset="-122"/>
                <a:sym typeface="Wingdings" panose="05000000000000000000" pitchFamily="2" charset="2"/>
              </a:rPr>
              <a:t>(</a:t>
            </a:r>
            <a:r>
              <a:rPr lang="en-US" altLang="zh-CN" sz="1800" dirty="0">
                <a:solidFill>
                  <a:srgbClr val="0000FF"/>
                </a:solidFill>
                <a:ea typeface="楷体_GB2312" pitchFamily="49" charset="-122"/>
                <a:sym typeface="Wingdings" panose="05000000000000000000" pitchFamily="2" charset="2"/>
              </a:rPr>
              <a:t>3) </a:t>
            </a:r>
            <a:r>
              <a:rPr lang="zh-CN" altLang="en-US" sz="1800" dirty="0">
                <a:solidFill>
                  <a:srgbClr val="FF0000"/>
                </a:solidFill>
                <a:ea typeface="楷体_GB2312" pitchFamily="49" charset="-122"/>
                <a:sym typeface="Wingdings" panose="05000000000000000000" pitchFamily="2" charset="2"/>
              </a:rPr>
              <a:t>组合</a:t>
            </a:r>
            <a:r>
              <a:rPr lang="en-US" altLang="zh-CN" sz="1800" dirty="0">
                <a:solidFill>
                  <a:srgbClr val="0000FF"/>
                </a:solidFill>
                <a:ea typeface="楷体_GB2312" pitchFamily="49" charset="-122"/>
                <a:sym typeface="Wingdings" panose="05000000000000000000" pitchFamily="2" charset="2"/>
              </a:rPr>
              <a:t>(</a:t>
            </a:r>
            <a:r>
              <a:rPr lang="zh-CN" altLang="en-US" sz="1800" dirty="0">
                <a:solidFill>
                  <a:srgbClr val="0000FF"/>
                </a:solidFill>
                <a:ea typeface="楷体_GB2312" pitchFamily="49" charset="-122"/>
                <a:sym typeface="Wingdings" panose="05000000000000000000" pitchFamily="2" charset="2"/>
              </a:rPr>
              <a:t>定义乙方类的成员变量</a:t>
            </a:r>
            <a:r>
              <a:rPr lang="en-US" altLang="zh-CN" sz="1800" dirty="0">
                <a:solidFill>
                  <a:srgbClr val="0000FF"/>
                </a:solidFill>
                <a:ea typeface="楷体_GB2312" pitchFamily="49" charset="-122"/>
                <a:sym typeface="Wingdings" panose="05000000000000000000" pitchFamily="2" charset="2"/>
              </a:rPr>
              <a:t>): </a:t>
            </a:r>
            <a:r>
              <a:rPr lang="en-US" altLang="zh-CN" sz="1800" dirty="0" err="1">
                <a:solidFill>
                  <a:srgbClr val="0000FF"/>
                </a:solidFill>
                <a:ea typeface="楷体_GB2312" pitchFamily="49" charset="-122"/>
                <a:sym typeface="Wingdings" panose="05000000000000000000" pitchFamily="2" charset="2"/>
              </a:rPr>
              <a:t>m_stack</a:t>
            </a:r>
            <a:endParaRPr lang="en-US" altLang="zh-CN" sz="1800" dirty="0">
              <a:solidFill>
                <a:srgbClr val="0000FF"/>
              </a:solidFill>
              <a:ea typeface="楷体_GB2312" pitchFamily="49" charset="-122"/>
              <a:sym typeface="Wingdings" panose="05000000000000000000" pitchFamily="2" charset="2"/>
            </a:endParaRP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(4) </a:t>
            </a:r>
            <a:r>
              <a:rPr lang="zh-CN" altLang="en-US" sz="1800" dirty="0">
                <a:solidFill>
                  <a:srgbClr val="FF0000"/>
                </a:solidFill>
                <a:ea typeface="楷体_GB2312" pitchFamily="49" charset="-122"/>
                <a:sym typeface="Wingdings" panose="05000000000000000000" pitchFamily="2" charset="2"/>
              </a:rPr>
              <a:t>覆盖</a:t>
            </a:r>
            <a:r>
              <a:rPr lang="zh-CN" altLang="en-US" sz="1800" dirty="0">
                <a:solidFill>
                  <a:srgbClr val="0000FF"/>
                </a:solidFill>
                <a:ea typeface="楷体_GB2312" pitchFamily="49" charset="-122"/>
                <a:sym typeface="Wingdings" panose="05000000000000000000" pitchFamily="2" charset="2"/>
              </a:rPr>
              <a:t>甲方抽象类的系列成员函数。</a:t>
            </a:r>
          </a:p>
        </p:txBody>
      </p:sp>
    </p:spTree>
    <p:extLst>
      <p:ext uri="{BB962C8B-B14F-4D97-AF65-F5344CB8AC3E}">
        <p14:creationId xmlns:p14="http://schemas.microsoft.com/office/powerpoint/2010/main" val="1457050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对象适配器</a:t>
            </a:r>
            <a:r>
              <a:rPr lang="zh-CN" altLang="en-US" dirty="0" smtClean="0"/>
              <a:t>类实现</a:t>
            </a:r>
            <a:r>
              <a:rPr lang="en-US" altLang="zh-CN" dirty="0"/>
              <a:t>: CP_StackByVector.cpp</a:t>
            </a:r>
            <a:endParaRPr lang="zh-CN" altLang="en-US" dirty="0"/>
          </a:p>
        </p:txBody>
      </p:sp>
      <p:sp>
        <p:nvSpPr>
          <p:cNvPr id="3" name="内容占位符 2"/>
          <p:cNvSpPr>
            <a:spLocks noGrp="1"/>
          </p:cNvSpPr>
          <p:nvPr>
            <p:ph idx="1"/>
          </p:nvPr>
        </p:nvSpPr>
        <p:spPr/>
        <p:txBody>
          <a:bodyPr>
            <a:noAutofit/>
          </a:bodyPr>
          <a:lstStyle/>
          <a:p>
            <a:pPr marL="0" indent="0">
              <a:lnSpc>
                <a:spcPts val="21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1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1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CP_StackByVector.h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1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100"/>
              </a:lnSpc>
              <a:spcBef>
                <a:spcPts val="0"/>
              </a:spcBef>
              <a:buNone/>
            </a:pPr>
            <a:r>
              <a:rPr lang="en-US" altLang="zh-CN" sz="1800" dirty="0" err="1">
                <a:solidFill>
                  <a:srgbClr val="2B91AF"/>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capacity</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m_stack</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808080"/>
                </a:solidFill>
                <a:latin typeface="新宋体" panose="02010609030101010101" pitchFamily="49" charset="-122"/>
                <a:ea typeface="新宋体" panose="02010609030101010101" pitchFamily="49" charset="-122"/>
              </a:rPr>
              <a: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m_stack.resize</a:t>
            </a:r>
            <a:r>
              <a:rPr lang="en-US" altLang="zh-CN" sz="1800" dirty="0">
                <a:solidFill>
                  <a:srgbClr val="000000"/>
                </a:solidFill>
                <a:latin typeface="新宋体" panose="02010609030101010101" pitchFamily="49" charset="-122"/>
                <a:ea typeface="新宋体" panose="02010609030101010101" pitchFamily="49" charset="-122"/>
              </a:rPr>
              <a:t>(0);</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CP_StackByVector</a:t>
            </a:r>
            <a:r>
              <a:rPr lang="zh-CN" altLang="en-US" sz="1800" dirty="0">
                <a:solidFill>
                  <a:srgbClr val="008000"/>
                </a:solidFill>
                <a:latin typeface="新宋体" panose="02010609030101010101" pitchFamily="49" charset="-122"/>
                <a:ea typeface="新宋体" panose="02010609030101010101" pitchFamily="49" charset="-122"/>
              </a:rPr>
              <a:t>的构造函数定义结束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1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1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mb_isFull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 = </a:t>
            </a:r>
            <a:r>
              <a:rPr lang="en-US" altLang="zh-CN" sz="1800" dirty="0" err="1">
                <a:solidFill>
                  <a:srgbClr val="000000"/>
                </a:solidFill>
                <a:latin typeface="新宋体" panose="02010609030101010101" pitchFamily="49" charset="-122"/>
                <a:ea typeface="新宋体" panose="02010609030101010101" pitchFamily="49" charset="-122"/>
              </a:rPr>
              <a:t>m_stack.capacity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err="1">
                <a:solidFill>
                  <a:srgbClr val="000000"/>
                </a:solidFill>
                <a:latin typeface="新宋体" panose="02010609030101010101" pitchFamily="49" charset="-122"/>
                <a:ea typeface="新宋体" panose="02010609030101010101" pitchFamily="49" charset="-122"/>
              </a:rPr>
              <a:t>m_stack.size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(s &gt;= c)</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true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false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1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CP_StackByVector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mb_isFull</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2425466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对象适配器</a:t>
            </a:r>
            <a:r>
              <a:rPr lang="zh-CN" altLang="en-US" sz="3200" dirty="0" smtClean="0"/>
              <a:t>类实现</a:t>
            </a:r>
            <a:r>
              <a:rPr lang="en-US" altLang="zh-CN" sz="3200" dirty="0"/>
              <a:t>: </a:t>
            </a:r>
            <a:r>
              <a:rPr lang="en-US" altLang="zh-CN" sz="3200" dirty="0" smtClean="0"/>
              <a:t>CP_StackByVector.cpp(</a:t>
            </a:r>
            <a:r>
              <a:rPr lang="zh-CN" altLang="en-US" sz="3200" dirty="0" smtClean="0"/>
              <a:t>续</a:t>
            </a:r>
            <a:r>
              <a:rPr lang="en-US" altLang="zh-CN" sz="3200" dirty="0" smtClean="0"/>
              <a:t>)</a:t>
            </a:r>
            <a:endParaRPr lang="zh-CN" altLang="en-US" sz="3200" dirty="0"/>
          </a:p>
        </p:txBody>
      </p:sp>
      <p:sp>
        <p:nvSpPr>
          <p:cNvPr id="3" name="内容占位符 2"/>
          <p:cNvSpPr>
            <a:spLocks noGrp="1"/>
          </p:cNvSpPr>
          <p:nvPr>
            <p:ph idx="1"/>
          </p:nvPr>
        </p:nvSpPr>
        <p:spPr/>
        <p:txBody>
          <a:bodyPr>
            <a:noAutofit/>
          </a:bodyPr>
          <a:lstStyle/>
          <a:p>
            <a:pPr marL="0" indent="0">
              <a:lnSpc>
                <a:spcPts val="2300"/>
              </a:lnSpc>
              <a:spcBef>
                <a:spcPts val="0"/>
              </a:spcBef>
              <a:buNone/>
            </a:pPr>
            <a:r>
              <a:rPr lang="en-US" altLang="zh-CN" sz="2000" dirty="0">
                <a:solidFill>
                  <a:srgbClr val="0000FF"/>
                </a:solidFill>
                <a:latin typeface="新宋体" panose="02010609030101010101" pitchFamily="49" charset="-122"/>
                <a:ea typeface="新宋体" panose="02010609030101010101" pitchFamily="49" charset="-122"/>
              </a:rPr>
              <a:t>bool</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CP_StackByVector</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00"/>
                </a:solidFill>
                <a:latin typeface="新宋体" panose="02010609030101010101" pitchFamily="49" charset="-122"/>
                <a:ea typeface="新宋体" panose="02010609030101010101" pitchFamily="49" charset="-122"/>
              </a:rPr>
              <a:t>mb_isEmpty</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s = </a:t>
            </a:r>
            <a:r>
              <a:rPr lang="en-US" altLang="zh-CN" sz="2000" dirty="0" err="1">
                <a:solidFill>
                  <a:srgbClr val="000000"/>
                </a:solidFill>
                <a:latin typeface="新宋体" panose="02010609030101010101" pitchFamily="49" charset="-122"/>
                <a:ea typeface="新宋体" panose="02010609030101010101" pitchFamily="49" charset="-122"/>
              </a:rPr>
              <a:t>m_stack.size</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if</a:t>
            </a:r>
            <a:r>
              <a:rPr lang="en-US" altLang="zh-CN" sz="2000" dirty="0">
                <a:solidFill>
                  <a:srgbClr val="000000"/>
                </a:solidFill>
                <a:latin typeface="新宋体" panose="02010609030101010101" pitchFamily="49" charset="-122"/>
                <a:ea typeface="新宋体" panose="02010609030101010101" pitchFamily="49" charset="-122"/>
              </a:rPr>
              <a:t> (s &lt;= 0)</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true</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false</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a:t>
            </a:r>
            <a:r>
              <a:rPr lang="zh-CN" altLang="en-US" sz="2000" dirty="0">
                <a:solidFill>
                  <a:srgbClr val="008000"/>
                </a:solidFill>
                <a:latin typeface="新宋体" panose="02010609030101010101" pitchFamily="49" charset="-122"/>
                <a:ea typeface="新宋体" panose="02010609030101010101" pitchFamily="49" charset="-122"/>
              </a:rPr>
              <a:t>类</a:t>
            </a:r>
            <a:r>
              <a:rPr lang="en-US" altLang="zh-CN" sz="2000" dirty="0" err="1">
                <a:solidFill>
                  <a:srgbClr val="008000"/>
                </a:solidFill>
                <a:latin typeface="新宋体" panose="02010609030101010101" pitchFamily="49" charset="-122"/>
                <a:ea typeface="新宋体" panose="02010609030101010101" pitchFamily="49" charset="-122"/>
              </a:rPr>
              <a:t>CP_StackByVector</a:t>
            </a:r>
            <a:r>
              <a:rPr lang="zh-CN" altLang="en-US" sz="2000" dirty="0">
                <a:solidFill>
                  <a:srgbClr val="008000"/>
                </a:solidFill>
                <a:latin typeface="新宋体" panose="02010609030101010101" pitchFamily="49" charset="-122"/>
                <a:ea typeface="新宋体" panose="02010609030101010101" pitchFamily="49" charset="-122"/>
              </a:rPr>
              <a:t>的函数</a:t>
            </a:r>
            <a:r>
              <a:rPr lang="en-US" altLang="zh-CN" sz="2000" dirty="0" err="1">
                <a:solidFill>
                  <a:srgbClr val="008000"/>
                </a:solidFill>
                <a:latin typeface="新宋体" panose="02010609030101010101" pitchFamily="49" charset="-122"/>
                <a:ea typeface="新宋体" panose="02010609030101010101" pitchFamily="49" charset="-122"/>
              </a:rPr>
              <a:t>mb_isEmpty</a:t>
            </a:r>
            <a:r>
              <a:rPr lang="zh-CN" altLang="en-US" sz="2000" dirty="0">
                <a:solidFill>
                  <a:srgbClr val="008000"/>
                </a:solidFill>
                <a:latin typeface="新宋体" panose="02010609030101010101" pitchFamily="49" charset="-122"/>
                <a:ea typeface="新宋体" panose="02010609030101010101" pitchFamily="49" charset="-122"/>
              </a:rPr>
              <a:t>定义结束</a:t>
            </a:r>
            <a:endParaRPr lang="zh-CN" altLang="en-US" sz="20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2000" dirty="0">
                <a:solidFill>
                  <a:srgbClr val="0000FF"/>
                </a:solidFill>
                <a:latin typeface="新宋体" panose="02010609030101010101" pitchFamily="49" charset="-122"/>
                <a:ea typeface="新宋体" panose="02010609030101010101" pitchFamily="49" charset="-122"/>
              </a:rPr>
              <a:t>void</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CP_StackByVector</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00"/>
                </a:solidFill>
                <a:latin typeface="新宋体" panose="02010609030101010101" pitchFamily="49" charset="-122"/>
                <a:ea typeface="新宋体" panose="02010609030101010101" pitchFamily="49" charset="-122"/>
              </a:rPr>
              <a:t>mb_push</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808080"/>
                </a:solidFill>
                <a:latin typeface="新宋体" panose="02010609030101010101" pitchFamily="49" charset="-122"/>
                <a:ea typeface="新宋体" panose="02010609030101010101" pitchFamily="49" charset="-122"/>
              </a:rPr>
              <a:t>i</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c = </a:t>
            </a:r>
            <a:r>
              <a:rPr lang="en-US" altLang="zh-CN" sz="2000" dirty="0" err="1">
                <a:solidFill>
                  <a:srgbClr val="000000"/>
                </a:solidFill>
                <a:latin typeface="新宋体" panose="02010609030101010101" pitchFamily="49" charset="-122"/>
                <a:ea typeface="新宋体" panose="02010609030101010101" pitchFamily="49" charset="-122"/>
              </a:rPr>
              <a:t>m_stack.capacity</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s = </a:t>
            </a:r>
            <a:r>
              <a:rPr lang="en-US" altLang="zh-CN" sz="2000" dirty="0" err="1">
                <a:solidFill>
                  <a:srgbClr val="000000"/>
                </a:solidFill>
                <a:latin typeface="新宋体" panose="02010609030101010101" pitchFamily="49" charset="-122"/>
                <a:ea typeface="新宋体" panose="02010609030101010101" pitchFamily="49" charset="-122"/>
              </a:rPr>
              <a:t>m_stack.size</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if</a:t>
            </a:r>
            <a:r>
              <a:rPr lang="en-US" altLang="zh-CN" sz="2000" dirty="0">
                <a:solidFill>
                  <a:srgbClr val="000000"/>
                </a:solidFill>
                <a:latin typeface="新宋体" panose="02010609030101010101" pitchFamily="49" charset="-122"/>
                <a:ea typeface="新宋体" panose="02010609030101010101" pitchFamily="49" charset="-122"/>
              </a:rPr>
              <a:t> (s &gt;= c)</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m_stack.push_back</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808080"/>
                </a:solidFill>
                <a:latin typeface="新宋体" panose="02010609030101010101" pitchFamily="49" charset="-122"/>
                <a:ea typeface="新宋体" panose="02010609030101010101" pitchFamily="49" charset="-122"/>
              </a:rPr>
              <a:t>i</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a:t>
            </a:r>
            <a:r>
              <a:rPr lang="zh-CN" altLang="en-US" sz="2000" dirty="0">
                <a:solidFill>
                  <a:srgbClr val="008000"/>
                </a:solidFill>
                <a:latin typeface="新宋体" panose="02010609030101010101" pitchFamily="49" charset="-122"/>
                <a:ea typeface="新宋体" panose="02010609030101010101" pitchFamily="49" charset="-122"/>
              </a:rPr>
              <a:t>类</a:t>
            </a:r>
            <a:r>
              <a:rPr lang="en-US" altLang="zh-CN" sz="2000" dirty="0" err="1">
                <a:solidFill>
                  <a:srgbClr val="008000"/>
                </a:solidFill>
                <a:latin typeface="新宋体" panose="02010609030101010101" pitchFamily="49" charset="-122"/>
                <a:ea typeface="新宋体" panose="02010609030101010101" pitchFamily="49" charset="-122"/>
              </a:rPr>
              <a:t>CP_StackByVector</a:t>
            </a:r>
            <a:r>
              <a:rPr lang="zh-CN" altLang="en-US" sz="2000" dirty="0">
                <a:solidFill>
                  <a:srgbClr val="008000"/>
                </a:solidFill>
                <a:latin typeface="新宋体" panose="02010609030101010101" pitchFamily="49" charset="-122"/>
                <a:ea typeface="新宋体" panose="02010609030101010101" pitchFamily="49" charset="-122"/>
              </a:rPr>
              <a:t>的函数</a:t>
            </a:r>
            <a:r>
              <a:rPr lang="en-US" altLang="zh-CN" sz="2000" dirty="0" err="1">
                <a:solidFill>
                  <a:srgbClr val="008000"/>
                </a:solidFill>
                <a:latin typeface="新宋体" panose="02010609030101010101" pitchFamily="49" charset="-122"/>
                <a:ea typeface="新宋体" panose="02010609030101010101" pitchFamily="49" charset="-122"/>
              </a:rPr>
              <a:t>mb_push</a:t>
            </a:r>
            <a:r>
              <a:rPr lang="zh-CN" altLang="en-US" sz="2000" dirty="0">
                <a:solidFill>
                  <a:srgbClr val="008000"/>
                </a:solidFill>
                <a:latin typeface="新宋体" panose="02010609030101010101" pitchFamily="49" charset="-122"/>
                <a:ea typeface="新宋体" panose="02010609030101010101" pitchFamily="49" charset="-122"/>
              </a:rPr>
              <a:t>定义</a:t>
            </a:r>
            <a:r>
              <a:rPr lang="zh-CN" altLang="en-US" sz="2000" dirty="0" smtClean="0">
                <a:solidFill>
                  <a:srgbClr val="008000"/>
                </a:solidFill>
                <a:latin typeface="新宋体" panose="02010609030101010101" pitchFamily="49" charset="-122"/>
                <a:ea typeface="新宋体" panose="02010609030101010101" pitchFamily="49" charset="-122"/>
              </a:rPr>
              <a:t>结束</a:t>
            </a:r>
            <a:endParaRPr lang="zh-CN" altLang="en-US" sz="20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dirty="0" smtClean="0"/>
              <a:t>雍俊海</a:t>
            </a:r>
            <a:r>
              <a:rPr lang="en-US" altLang="zh-CN" dirty="0" smtClean="0"/>
              <a:t>: </a:t>
            </a:r>
            <a:r>
              <a:rPr lang="zh-CN" altLang="en-US" dirty="0" smtClean="0"/>
              <a:t>面向对象程序设计基础</a:t>
            </a:r>
            <a:endParaRPr lang="zh-CN" altLang="en-US" dirty="0"/>
          </a:p>
        </p:txBody>
      </p:sp>
    </p:spTree>
    <p:extLst>
      <p:ext uri="{BB962C8B-B14F-4D97-AF65-F5344CB8AC3E}">
        <p14:creationId xmlns:p14="http://schemas.microsoft.com/office/powerpoint/2010/main" val="10486638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对象适配器类实现</a:t>
            </a:r>
            <a:r>
              <a:rPr lang="en-US" altLang="zh-CN" sz="3200" dirty="0"/>
              <a:t>: CP_StackByVector.cpp(</a:t>
            </a:r>
            <a:r>
              <a:rPr lang="zh-CN" altLang="en-US" sz="3200" dirty="0"/>
              <a:t>续</a:t>
            </a:r>
            <a:r>
              <a:rPr lang="en-US" altLang="zh-CN" sz="3200" dirty="0"/>
              <a:t>)</a:t>
            </a:r>
            <a:endParaRPr lang="zh-CN" altLang="en-US" sz="3200" dirty="0"/>
          </a:p>
        </p:txBody>
      </p:sp>
      <p:sp>
        <p:nvSpPr>
          <p:cNvPr id="3" name="内容占位符 2"/>
          <p:cNvSpPr>
            <a:spLocks noGrp="1"/>
          </p:cNvSpPr>
          <p:nvPr>
            <p:ph idx="1"/>
          </p:nvPr>
        </p:nvSpPr>
        <p:spPr/>
        <p:txBody>
          <a:bodyPr>
            <a:noAutofit/>
          </a:bodyPr>
          <a:lstStyle/>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err="1">
                <a:solidFill>
                  <a:srgbClr val="000000"/>
                </a:solidFill>
                <a:latin typeface="新宋体" panose="02010609030101010101" pitchFamily="49" charset="-122"/>
                <a:ea typeface="新宋体" panose="02010609030101010101" pitchFamily="49" charset="-122"/>
              </a:rPr>
              <a:t>m_stack.size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(s &lt;= 0)</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m_stack.pop_back</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CP_StackByVector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mb_pop</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 = </a:t>
            </a:r>
            <a:r>
              <a:rPr lang="en-US" altLang="zh-CN" sz="1800" dirty="0" err="1">
                <a:solidFill>
                  <a:srgbClr val="000000"/>
                </a:solidFill>
                <a:latin typeface="新宋体" panose="02010609030101010101" pitchFamily="49" charset="-122"/>
                <a:ea typeface="新宋体" panose="02010609030101010101" pitchFamily="49" charset="-122"/>
              </a:rPr>
              <a:t>m_stack.capacity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c;</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CP_StackByVector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mb_getCapacity</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err="1">
                <a:solidFill>
                  <a:srgbClr val="000000"/>
                </a:solidFill>
                <a:latin typeface="新宋体" panose="02010609030101010101" pitchFamily="49" charset="-122"/>
                <a:ea typeface="新宋体" panose="02010609030101010101" pitchFamily="49" charset="-122"/>
              </a:rPr>
              <a:t>m_stack.size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s;</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CP_StackByVector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mb_getSize</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4571311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对象适配器类实现</a:t>
            </a:r>
            <a:r>
              <a:rPr lang="en-US" altLang="zh-CN" sz="3200" dirty="0"/>
              <a:t>: CP_StackByVector.cpp(</a:t>
            </a:r>
            <a:r>
              <a:rPr lang="zh-CN" altLang="en-US" sz="3200" dirty="0"/>
              <a:t>续</a:t>
            </a:r>
            <a:r>
              <a:rPr lang="en-US" altLang="zh-CN" sz="3200" dirty="0"/>
              <a:t>)</a:t>
            </a:r>
            <a:endParaRPr lang="zh-CN" altLang="en-US" sz="3200" dirty="0"/>
          </a:p>
        </p:txBody>
      </p:sp>
      <p:sp>
        <p:nvSpPr>
          <p:cNvPr id="3" name="内容占位符 2"/>
          <p:cNvSpPr>
            <a:spLocks noGrp="1"/>
          </p:cNvSpPr>
          <p:nvPr>
            <p:ph idx="1"/>
          </p:nvPr>
        </p:nvSpPr>
        <p:spPr/>
        <p:txBody>
          <a:bodyPr>
            <a:normAutofit/>
          </a:bodyPr>
          <a:lstStyle/>
          <a:p>
            <a:pPr marL="0" indent="0">
              <a:buNone/>
            </a:pPr>
            <a:r>
              <a:rPr lang="en-US" altLang="zh-CN" sz="2400" dirty="0" err="1">
                <a:solidFill>
                  <a:srgbClr val="0000FF"/>
                </a:solidFill>
                <a:latin typeface="新宋体" panose="02010609030101010101" pitchFamily="49" charset="-122"/>
                <a:ea typeface="新宋体" panose="02010609030101010101" pitchFamily="49" charset="-122"/>
              </a:rPr>
              <a:t>int</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err="1">
                <a:solidFill>
                  <a:srgbClr val="2B91AF"/>
                </a:solidFill>
                <a:latin typeface="新宋体" panose="02010609030101010101" pitchFamily="49" charset="-122"/>
                <a:ea typeface="新宋体" panose="02010609030101010101" pitchFamily="49" charset="-122"/>
              </a:rPr>
              <a:t>CP_StackByVector</a:t>
            </a:r>
            <a:r>
              <a:rPr lang="en-US" altLang="zh-CN" sz="2400" dirty="0">
                <a:solidFill>
                  <a:srgbClr val="000000"/>
                </a:solidFill>
                <a:latin typeface="新宋体" panose="02010609030101010101" pitchFamily="49" charset="-122"/>
                <a:ea typeface="新宋体" panose="02010609030101010101" pitchFamily="49" charset="-122"/>
              </a:rPr>
              <a:t>::</a:t>
            </a:r>
            <a:r>
              <a:rPr lang="en-US" altLang="zh-CN" sz="2400" dirty="0" err="1">
                <a:solidFill>
                  <a:srgbClr val="000000"/>
                </a:solidFill>
                <a:latin typeface="新宋体" panose="02010609030101010101" pitchFamily="49" charset="-122"/>
                <a:ea typeface="新宋体" panose="02010609030101010101" pitchFamily="49" charset="-122"/>
              </a:rPr>
              <a:t>mb_getTop</a:t>
            </a:r>
            <a:r>
              <a:rPr lang="en-US" altLang="zh-CN" sz="24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4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err="1">
                <a:solidFill>
                  <a:srgbClr val="0000FF"/>
                </a:solidFill>
                <a:latin typeface="新宋体" panose="02010609030101010101" pitchFamily="49" charset="-122"/>
                <a:ea typeface="新宋体" panose="02010609030101010101" pitchFamily="49" charset="-122"/>
              </a:rPr>
              <a:t>int</a:t>
            </a:r>
            <a:r>
              <a:rPr lang="en-US" altLang="zh-CN" sz="2400" dirty="0">
                <a:solidFill>
                  <a:srgbClr val="000000"/>
                </a:solidFill>
                <a:latin typeface="新宋体" panose="02010609030101010101" pitchFamily="49" charset="-122"/>
                <a:ea typeface="新宋体" panose="02010609030101010101" pitchFamily="49" charset="-122"/>
              </a:rPr>
              <a:t> s = </a:t>
            </a:r>
            <a:r>
              <a:rPr lang="en-US" altLang="zh-CN" sz="2400" dirty="0" err="1">
                <a:solidFill>
                  <a:srgbClr val="000000"/>
                </a:solidFill>
                <a:latin typeface="新宋体" panose="02010609030101010101" pitchFamily="49" charset="-122"/>
                <a:ea typeface="新宋体" panose="02010609030101010101" pitchFamily="49" charset="-122"/>
              </a:rPr>
              <a:t>m_stack.size</a:t>
            </a:r>
            <a:r>
              <a:rPr lang="en-US" altLang="zh-CN" sz="24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a:solidFill>
                  <a:srgbClr val="0000FF"/>
                </a:solidFill>
                <a:latin typeface="新宋体" panose="02010609030101010101" pitchFamily="49" charset="-122"/>
                <a:ea typeface="新宋体" panose="02010609030101010101" pitchFamily="49" charset="-122"/>
              </a:rPr>
              <a:t>if</a:t>
            </a:r>
            <a:r>
              <a:rPr lang="en-US" altLang="zh-CN" sz="2400" dirty="0">
                <a:solidFill>
                  <a:srgbClr val="000000"/>
                </a:solidFill>
                <a:latin typeface="新宋体" panose="02010609030101010101" pitchFamily="49" charset="-122"/>
                <a:ea typeface="新宋体" panose="02010609030101010101" pitchFamily="49" charset="-122"/>
              </a:rPr>
              <a:t> (s &lt;= 0)</a:t>
            </a:r>
          </a:p>
          <a:p>
            <a:pPr marL="0" indent="0">
              <a:buNone/>
            </a:pP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a:solidFill>
                  <a:srgbClr val="0000FF"/>
                </a:solidFill>
                <a:latin typeface="新宋体" panose="02010609030101010101" pitchFamily="49" charset="-122"/>
                <a:ea typeface="新宋体" panose="02010609030101010101" pitchFamily="49" charset="-122"/>
              </a:rPr>
              <a:t>return</a:t>
            </a:r>
            <a:r>
              <a:rPr lang="en-US" altLang="zh-CN" sz="2400" dirty="0">
                <a:solidFill>
                  <a:srgbClr val="000000"/>
                </a:solidFill>
                <a:latin typeface="新宋体" panose="02010609030101010101" pitchFamily="49" charset="-122"/>
                <a:ea typeface="新宋体" panose="02010609030101010101" pitchFamily="49" charset="-122"/>
              </a:rPr>
              <a:t> -1;</a:t>
            </a:r>
          </a:p>
          <a:p>
            <a:pPr marL="0" indent="0">
              <a:buNone/>
            </a:pP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err="1">
                <a:solidFill>
                  <a:srgbClr val="0000FF"/>
                </a:solidFill>
                <a:latin typeface="新宋体" panose="02010609030101010101" pitchFamily="49" charset="-122"/>
                <a:ea typeface="新宋体" panose="02010609030101010101" pitchFamily="49" charset="-122"/>
              </a:rPr>
              <a:t>int</a:t>
            </a:r>
            <a:r>
              <a:rPr lang="en-US" altLang="zh-CN" sz="2400" dirty="0">
                <a:solidFill>
                  <a:srgbClr val="000000"/>
                </a:solidFill>
                <a:latin typeface="新宋体" panose="02010609030101010101" pitchFamily="49" charset="-122"/>
                <a:ea typeface="新宋体" panose="02010609030101010101" pitchFamily="49" charset="-122"/>
              </a:rPr>
              <a:t> &amp;e = </a:t>
            </a:r>
            <a:r>
              <a:rPr lang="en-US" altLang="zh-CN" sz="2400" dirty="0" err="1">
                <a:solidFill>
                  <a:srgbClr val="000000"/>
                </a:solidFill>
                <a:latin typeface="新宋体" panose="02010609030101010101" pitchFamily="49" charset="-122"/>
                <a:ea typeface="新宋体" panose="02010609030101010101" pitchFamily="49" charset="-122"/>
              </a:rPr>
              <a:t>m_stack.back</a:t>
            </a:r>
            <a:r>
              <a:rPr lang="en-US" altLang="zh-CN" sz="24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a:solidFill>
                  <a:srgbClr val="0000FF"/>
                </a:solidFill>
                <a:latin typeface="新宋体" panose="02010609030101010101" pitchFamily="49" charset="-122"/>
                <a:ea typeface="新宋体" panose="02010609030101010101" pitchFamily="49" charset="-122"/>
              </a:rPr>
              <a:t>return</a:t>
            </a:r>
            <a:r>
              <a:rPr lang="en-US" altLang="zh-CN" sz="2400" dirty="0">
                <a:solidFill>
                  <a:srgbClr val="000000"/>
                </a:solidFill>
                <a:latin typeface="新宋体" panose="02010609030101010101" pitchFamily="49" charset="-122"/>
                <a:ea typeface="新宋体" panose="02010609030101010101" pitchFamily="49" charset="-122"/>
              </a:rPr>
              <a:t> e;</a:t>
            </a:r>
          </a:p>
          <a:p>
            <a:pPr marL="0" indent="0">
              <a:buNone/>
            </a:pP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a:solidFill>
                  <a:srgbClr val="008000"/>
                </a:solidFill>
                <a:latin typeface="新宋体" panose="02010609030101010101" pitchFamily="49" charset="-122"/>
                <a:ea typeface="新宋体" panose="02010609030101010101" pitchFamily="49" charset="-122"/>
              </a:rPr>
              <a:t>// </a:t>
            </a:r>
            <a:r>
              <a:rPr lang="zh-CN" altLang="en-US" sz="2400" dirty="0">
                <a:solidFill>
                  <a:srgbClr val="008000"/>
                </a:solidFill>
                <a:latin typeface="新宋体" panose="02010609030101010101" pitchFamily="49" charset="-122"/>
                <a:ea typeface="新宋体" panose="02010609030101010101" pitchFamily="49" charset="-122"/>
              </a:rPr>
              <a:t>类</a:t>
            </a:r>
            <a:r>
              <a:rPr lang="en-US" altLang="zh-CN" sz="2400" dirty="0" err="1">
                <a:solidFill>
                  <a:srgbClr val="008000"/>
                </a:solidFill>
                <a:latin typeface="新宋体" panose="02010609030101010101" pitchFamily="49" charset="-122"/>
                <a:ea typeface="新宋体" panose="02010609030101010101" pitchFamily="49" charset="-122"/>
              </a:rPr>
              <a:t>CP_StackByVector</a:t>
            </a:r>
            <a:r>
              <a:rPr lang="zh-CN" altLang="en-US" sz="2400" dirty="0">
                <a:solidFill>
                  <a:srgbClr val="008000"/>
                </a:solidFill>
                <a:latin typeface="新宋体" panose="02010609030101010101" pitchFamily="49" charset="-122"/>
                <a:ea typeface="新宋体" panose="02010609030101010101" pitchFamily="49" charset="-122"/>
              </a:rPr>
              <a:t>的函数</a:t>
            </a:r>
            <a:r>
              <a:rPr lang="en-US" altLang="zh-CN" sz="2400" dirty="0" err="1">
                <a:solidFill>
                  <a:srgbClr val="008000"/>
                </a:solidFill>
                <a:latin typeface="新宋体" panose="02010609030101010101" pitchFamily="49" charset="-122"/>
                <a:ea typeface="新宋体" panose="02010609030101010101" pitchFamily="49" charset="-122"/>
              </a:rPr>
              <a:t>mb_getTop</a:t>
            </a:r>
            <a:r>
              <a:rPr lang="zh-CN" altLang="en-US" sz="2400" dirty="0">
                <a:solidFill>
                  <a:srgbClr val="008000"/>
                </a:solidFill>
                <a:latin typeface="新宋体" panose="02010609030101010101" pitchFamily="49" charset="-122"/>
                <a:ea typeface="新宋体" panose="02010609030101010101" pitchFamily="49" charset="-122"/>
              </a:rPr>
              <a:t>定义结束</a:t>
            </a:r>
            <a:endParaRPr lang="zh-CN" altLang="en-US" sz="24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dirty="0" smtClean="0"/>
              <a:t>雍俊海</a:t>
            </a:r>
            <a:r>
              <a:rPr lang="en-US" altLang="zh-CN" dirty="0" smtClean="0"/>
              <a:t>: </a:t>
            </a:r>
            <a:r>
              <a:rPr lang="zh-CN" altLang="en-US" dirty="0" smtClean="0"/>
              <a:t>面向对象程序设计基础</a:t>
            </a:r>
            <a:endParaRPr lang="zh-CN" altLang="en-US" dirty="0"/>
          </a:p>
        </p:txBody>
      </p:sp>
    </p:spTree>
    <p:extLst>
      <p:ext uri="{BB962C8B-B14F-4D97-AF65-F5344CB8AC3E}">
        <p14:creationId xmlns:p14="http://schemas.microsoft.com/office/powerpoint/2010/main" val="25987919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对象适配器类测试</a:t>
            </a:r>
            <a:r>
              <a:rPr lang="en-US" altLang="zh-CN" dirty="0"/>
              <a:t>: </a:t>
            </a:r>
            <a:r>
              <a:rPr lang="en-US" altLang="zh-CN" dirty="0" err="1"/>
              <a:t>CP_StackByVectorTest.h</a:t>
            </a:r>
            <a:endParaRPr lang="zh-CN" altLang="en-US" dirty="0"/>
          </a:p>
        </p:txBody>
      </p:sp>
      <p:sp>
        <p:nvSpPr>
          <p:cNvPr id="3" name="内容占位符 2"/>
          <p:cNvSpPr>
            <a:spLocks noGrp="1"/>
          </p:cNvSpPr>
          <p:nvPr>
            <p:ph idx="1"/>
          </p:nvPr>
        </p:nvSpPr>
        <p:spPr/>
        <p:txBody>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ifndef</a:t>
            </a:r>
            <a:r>
              <a:rPr lang="en-US" altLang="zh-CN" dirty="0">
                <a:solidFill>
                  <a:srgbClr val="000000"/>
                </a:solidFill>
                <a:latin typeface="新宋体" panose="02010609030101010101" pitchFamily="49" charset="-122"/>
                <a:ea typeface="新宋体" panose="02010609030101010101" pitchFamily="49" charset="-122"/>
              </a:rPr>
              <a:t> CP_STACKBYVECTORTEST_H</a:t>
            </a:r>
          </a:p>
          <a:p>
            <a:pPr marL="0" indent="0">
              <a:buNone/>
            </a:pPr>
            <a:r>
              <a:rPr lang="en-US" altLang="zh-CN" dirty="0">
                <a:solidFill>
                  <a:srgbClr val="0000FF"/>
                </a:solidFill>
                <a:latin typeface="新宋体" panose="02010609030101010101" pitchFamily="49" charset="-122"/>
                <a:ea typeface="新宋体" panose="02010609030101010101" pitchFamily="49" charset="-122"/>
              </a:rPr>
              <a:t>#define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6F008A"/>
                </a:solidFill>
                <a:latin typeface="新宋体" panose="02010609030101010101" pitchFamily="49" charset="-122"/>
                <a:ea typeface="新宋体" panose="02010609030101010101" pitchFamily="49" charset="-122"/>
              </a:rPr>
              <a:t>CP_STACKBYVECTORTEST_H</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en-US" altLang="zh-CN" dirty="0" err="1">
                <a:solidFill>
                  <a:srgbClr val="A31515"/>
                </a:solidFill>
                <a:latin typeface="新宋体" panose="02010609030101010101" pitchFamily="49" charset="-122"/>
                <a:ea typeface="新宋体" panose="02010609030101010101" pitchFamily="49" charset="-122"/>
              </a:rPr>
              <a:t>CP_StackByVector.h</a:t>
            </a:r>
            <a:r>
              <a:rPr lang="en-US" altLang="zh-CN" dirty="0">
                <a:solidFill>
                  <a:srgbClr val="A31515"/>
                </a:solidFill>
                <a:latin typeface="新宋体" panose="02010609030101010101" pitchFamily="49" charset="-122"/>
                <a:ea typeface="新宋体" panose="02010609030101010101" pitchFamily="49" charset="-122"/>
              </a:rPr>
              <a: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extern</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void</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gb_testStackByVector</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endif</a:t>
            </a:r>
            <a:endParaRPr lang="en-US" altLang="zh-CN"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5850944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对象适配器类测试</a:t>
            </a:r>
            <a:r>
              <a:rPr lang="en-US" altLang="zh-CN" sz="3200" dirty="0"/>
              <a:t>: CP_StackByVectorTest.cpp</a:t>
            </a:r>
            <a:endParaRPr lang="zh-CN" altLang="en-US" sz="3200" dirty="0"/>
          </a:p>
        </p:txBody>
      </p:sp>
      <p:sp>
        <p:nvSpPr>
          <p:cNvPr id="3" name="内容占位符 2"/>
          <p:cNvSpPr>
            <a:spLocks noGrp="1"/>
          </p:cNvSpPr>
          <p:nvPr>
            <p:ph idx="1"/>
          </p:nvPr>
        </p:nvSpPr>
        <p:spPr/>
        <p:txBody>
          <a:bodyPr>
            <a:noAutofit/>
          </a:bodyPr>
          <a:lstStyle/>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CP_StackByVectorTest.h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gb_testStackByVector</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第一个案例</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 e1(5);</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gb_useStack</a:t>
            </a:r>
            <a:r>
              <a:rPr lang="en-US" altLang="zh-CN" sz="1800" dirty="0">
                <a:solidFill>
                  <a:srgbClr val="000000"/>
                </a:solidFill>
                <a:latin typeface="新宋体" panose="02010609030101010101" pitchFamily="49" charset="-122"/>
                <a:ea typeface="新宋体" panose="02010609030101010101" pitchFamily="49" charset="-122"/>
              </a:rPr>
              <a:t>(e1);</a:t>
            </a:r>
          </a:p>
          <a:p>
            <a:pPr marL="0" indent="0">
              <a:lnSpc>
                <a:spcPts val="23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第二个案例</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CP_StackByVector</a:t>
            </a:r>
            <a:r>
              <a:rPr lang="en-US" altLang="zh-CN" sz="1800" dirty="0">
                <a:solidFill>
                  <a:srgbClr val="000000"/>
                </a:solidFill>
                <a:latin typeface="新宋体" panose="02010609030101010101" pitchFamily="49" charset="-122"/>
                <a:ea typeface="新宋体" panose="02010609030101010101" pitchFamily="49" charset="-122"/>
              </a:rPr>
              <a:t> e2(10);</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gb_useStack</a:t>
            </a:r>
            <a:r>
              <a:rPr lang="en-US" altLang="zh-CN" sz="1800" dirty="0">
                <a:solidFill>
                  <a:srgbClr val="000000"/>
                </a:solidFill>
                <a:latin typeface="新宋体" panose="02010609030101010101" pitchFamily="49" charset="-122"/>
                <a:ea typeface="新宋体" panose="02010609030101010101" pitchFamily="49" charset="-122"/>
              </a:rPr>
              <a:t>(e2);</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err="1">
                <a:solidFill>
                  <a:srgbClr val="008000"/>
                </a:solidFill>
                <a:latin typeface="新宋体" panose="02010609030101010101" pitchFamily="49" charset="-122"/>
                <a:ea typeface="新宋体" panose="02010609030101010101" pitchFamily="49" charset="-122"/>
              </a:rPr>
              <a:t>gb_testStackByVector</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7313715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600" dirty="0"/>
              <a:t>文件名</a:t>
            </a:r>
            <a:r>
              <a:rPr lang="en-US" altLang="zh-CN" sz="2600" dirty="0"/>
              <a:t>: CP_StackByVectorTestMain.cpp</a:t>
            </a:r>
            <a:r>
              <a:rPr lang="zh-CN" altLang="en-US" sz="2600" dirty="0" smtClean="0"/>
              <a:t>；</a:t>
            </a:r>
            <a:r>
              <a:rPr lang="zh-CN" altLang="en-US" sz="2600" dirty="0"/>
              <a:t>开发者</a:t>
            </a:r>
            <a:r>
              <a:rPr lang="en-US" altLang="zh-CN" sz="2600" dirty="0"/>
              <a:t>: </a:t>
            </a:r>
            <a:r>
              <a:rPr lang="zh-CN" altLang="en-US" sz="2600" dirty="0"/>
              <a:t>雍俊海</a:t>
            </a:r>
          </a:p>
        </p:txBody>
      </p:sp>
      <p:sp>
        <p:nvSpPr>
          <p:cNvPr id="3" name="内容占位符 2"/>
          <p:cNvSpPr>
            <a:spLocks noGrp="1"/>
          </p:cNvSpPr>
          <p:nvPr>
            <p:ph idx="1"/>
          </p:nvPr>
        </p:nvSpPr>
        <p:spPr/>
        <p:txBody>
          <a:bodyPr>
            <a:noAutofit/>
          </a:bodyPr>
          <a:lstStyle/>
          <a:p>
            <a:pPr marL="0" indent="0">
              <a:buNone/>
            </a:pPr>
            <a:r>
              <a:rPr lang="en-US" altLang="zh-CN" sz="2000" dirty="0">
                <a:solidFill>
                  <a:srgbClr val="0000FF"/>
                </a:solidFill>
                <a:latin typeface="新宋体" panose="02010609030101010101" pitchFamily="49" charset="-122"/>
                <a:ea typeface="新宋体" panose="02010609030101010101" pitchFamily="49" charset="-122"/>
              </a:rPr>
              <a:t>#include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&lt;</a:t>
            </a:r>
            <a:r>
              <a:rPr lang="en-US" altLang="zh-CN" sz="2000" dirty="0" err="1">
                <a:solidFill>
                  <a:srgbClr val="A31515"/>
                </a:solidFill>
                <a:latin typeface="新宋体" panose="02010609030101010101" pitchFamily="49" charset="-122"/>
                <a:ea typeface="新宋体" panose="02010609030101010101" pitchFamily="49" charset="-122"/>
              </a:rPr>
              <a:t>iostream</a:t>
            </a:r>
            <a:r>
              <a:rPr lang="en-US" altLang="zh-CN" sz="2000" dirty="0">
                <a:solidFill>
                  <a:srgbClr val="A31515"/>
                </a:solidFill>
                <a:latin typeface="新宋体" panose="02010609030101010101" pitchFamily="49" charset="-122"/>
                <a:ea typeface="新宋体" panose="02010609030101010101" pitchFamily="49" charset="-122"/>
              </a:rPr>
              <a:t>&gt;</a:t>
            </a:r>
            <a:endParaRPr lang="en-US" altLang="zh-CN" sz="20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000" dirty="0">
                <a:solidFill>
                  <a:srgbClr val="0000FF"/>
                </a:solidFill>
                <a:latin typeface="新宋体" panose="02010609030101010101" pitchFamily="49" charset="-122"/>
                <a:ea typeface="新宋体" panose="02010609030101010101" pitchFamily="49" charset="-122"/>
              </a:rPr>
              <a:t>using</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namespace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std</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000" dirty="0">
                <a:solidFill>
                  <a:srgbClr val="0000FF"/>
                </a:solidFill>
                <a:latin typeface="新宋体" panose="02010609030101010101" pitchFamily="49" charset="-122"/>
                <a:ea typeface="新宋体" panose="02010609030101010101" pitchFamily="49" charset="-122"/>
              </a:rPr>
              <a:t>#include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a:t>
            </a:r>
            <a:r>
              <a:rPr lang="en-US" altLang="zh-CN" sz="2000" dirty="0" err="1">
                <a:solidFill>
                  <a:srgbClr val="A31515"/>
                </a:solidFill>
                <a:latin typeface="新宋体" panose="02010609030101010101" pitchFamily="49" charset="-122"/>
                <a:ea typeface="新宋体" panose="02010609030101010101" pitchFamily="49" charset="-122"/>
              </a:rPr>
              <a:t>CP_StackByVectorTest.h</a:t>
            </a:r>
            <a:r>
              <a:rPr lang="en-US" altLang="zh-CN" sz="2000" dirty="0">
                <a:solidFill>
                  <a:srgbClr val="A31515"/>
                </a:solidFill>
                <a:latin typeface="新宋体" panose="02010609030101010101" pitchFamily="49" charset="-122"/>
                <a:ea typeface="新宋体" panose="02010609030101010101" pitchFamily="49" charset="-122"/>
              </a:rPr>
              <a:t>"</a:t>
            </a:r>
            <a:endParaRPr lang="en-US" altLang="zh-CN" sz="2000"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main(</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808080"/>
                </a:solidFill>
                <a:latin typeface="新宋体" panose="02010609030101010101" pitchFamily="49" charset="-122"/>
                <a:ea typeface="新宋体" panose="02010609030101010101" pitchFamily="49" charset="-122"/>
              </a:rPr>
              <a:t>argc</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char</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808080"/>
                </a:solidFill>
                <a:latin typeface="新宋体" panose="02010609030101010101" pitchFamily="49" charset="-122"/>
                <a:ea typeface="新宋体" panose="02010609030101010101" pitchFamily="49" charset="-122"/>
              </a:rPr>
              <a:t>args</a:t>
            </a:r>
            <a:r>
              <a:rPr lang="en-US" altLang="zh-CN" sz="2000" dirty="0">
                <a:solidFill>
                  <a:srgbClr val="000000"/>
                </a:solidFill>
                <a:latin typeface="新宋体" panose="02010609030101010101" pitchFamily="49" charset="-122"/>
                <a:ea typeface="新宋体" panose="02010609030101010101" pitchFamily="49" charset="-122"/>
              </a:rPr>
              <a:t>[ ])</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gb_testStackByVector</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system(</a:t>
            </a:r>
            <a:r>
              <a:rPr lang="en-US" altLang="zh-CN" sz="2000" dirty="0">
                <a:solidFill>
                  <a:srgbClr val="A31515"/>
                </a:solidFill>
                <a:latin typeface="新宋体" panose="02010609030101010101" pitchFamily="49" charset="-122"/>
                <a:ea typeface="新宋体" panose="02010609030101010101" pitchFamily="49" charset="-122"/>
              </a:rPr>
              <a:t>"pause"</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0;</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main</a:t>
            </a:r>
            <a:r>
              <a:rPr lang="zh-CN" altLang="en-US" sz="2000" dirty="0">
                <a:solidFill>
                  <a:srgbClr val="008000"/>
                </a:solidFill>
                <a:latin typeface="新宋体" panose="02010609030101010101" pitchFamily="49" charset="-122"/>
                <a:ea typeface="新宋体" panose="02010609030101010101" pitchFamily="49" charset="-122"/>
              </a:rPr>
              <a:t>函数结束</a:t>
            </a:r>
            <a:endParaRPr lang="zh-CN" altLang="en-US" sz="20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11" name="Text Box 9"/>
          <p:cNvSpPr txBox="1">
            <a:spLocks noChangeArrowheads="1"/>
          </p:cNvSpPr>
          <p:nvPr/>
        </p:nvSpPr>
        <p:spPr bwMode="auto">
          <a:xfrm>
            <a:off x="5764423" y="1457324"/>
            <a:ext cx="2625301" cy="2531482"/>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a:spcBef>
                <a:spcPct val="0"/>
              </a:spcBef>
              <a:buNone/>
            </a:pPr>
            <a:r>
              <a:rPr lang="zh-CN" altLang="en-US" sz="1800" dirty="0" smtClean="0">
                <a:ea typeface="楷体_GB2312" pitchFamily="49" charset="-122"/>
                <a:sym typeface="Wingdings" panose="05000000000000000000" pitchFamily="2" charset="2"/>
              </a:rPr>
              <a:t>运行结果示例</a:t>
            </a:r>
            <a:r>
              <a:rPr lang="pt-BR" altLang="zh-CN" sz="1800" dirty="0" smtClean="0">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第一个案例</a:t>
            </a:r>
            <a:r>
              <a:rPr lang="en-US" altLang="zh-CN" sz="1800" dirty="0">
                <a:solidFill>
                  <a:srgbClr val="0000FF"/>
                </a:solidFill>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容量为</a:t>
            </a:r>
            <a:r>
              <a:rPr lang="en-US" altLang="zh-CN" sz="1800" dirty="0">
                <a:solidFill>
                  <a:srgbClr val="0000FF"/>
                </a:solidFill>
                <a:ea typeface="楷体_GB2312" pitchFamily="49" charset="-122"/>
                <a:sym typeface="Wingdings" panose="05000000000000000000" pitchFamily="2" charset="2"/>
              </a:rPr>
              <a:t>=5, </a:t>
            </a:r>
            <a:r>
              <a:rPr lang="zh-CN" altLang="en-US" sz="1800" dirty="0">
                <a:solidFill>
                  <a:srgbClr val="0000FF"/>
                </a:solidFill>
                <a:ea typeface="楷体_GB2312" pitchFamily="49" charset="-122"/>
                <a:sym typeface="Wingdings" panose="05000000000000000000" pitchFamily="2" charset="2"/>
              </a:rPr>
              <a:t>已占用</a:t>
            </a:r>
            <a:r>
              <a:rPr lang="en-US" altLang="zh-CN" sz="1800" dirty="0">
                <a:solidFill>
                  <a:srgbClr val="0000FF"/>
                </a:solidFill>
                <a:ea typeface="楷体_GB2312" pitchFamily="49" charset="-122"/>
                <a:sym typeface="Wingdings" panose="05000000000000000000" pitchFamily="2" charset="2"/>
              </a:rPr>
              <a:t>5</a:t>
            </a:r>
            <a:r>
              <a:rPr lang="zh-CN" altLang="en-US" sz="1800" dirty="0">
                <a:solidFill>
                  <a:srgbClr val="0000FF"/>
                </a:solidFill>
                <a:ea typeface="楷体_GB2312" pitchFamily="49" charset="-122"/>
                <a:sym typeface="Wingdings" panose="05000000000000000000" pitchFamily="2" charset="2"/>
              </a:rPr>
              <a:t>。</a:t>
            </a: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5 4 3 2 1</a:t>
            </a:r>
          </a:p>
          <a:p>
            <a:pPr marL="180000">
              <a:spcBef>
                <a:spcPct val="0"/>
              </a:spcBef>
              <a:buNone/>
            </a:pPr>
            <a:endParaRPr lang="en-US" altLang="zh-CN" sz="1800" dirty="0">
              <a:solidFill>
                <a:srgbClr val="0000FF"/>
              </a:solidFill>
              <a:ea typeface="楷体_GB2312" pitchFamily="49" charset="-122"/>
              <a:sym typeface="Wingdings" panose="05000000000000000000" pitchFamily="2" charset="2"/>
            </a:endParaRP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第二个案例</a:t>
            </a:r>
            <a:r>
              <a:rPr lang="en-US" altLang="zh-CN" sz="1800" dirty="0">
                <a:solidFill>
                  <a:srgbClr val="0000FF"/>
                </a:solidFill>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容量为</a:t>
            </a:r>
            <a:r>
              <a:rPr lang="en-US" altLang="zh-CN" sz="1800" dirty="0">
                <a:solidFill>
                  <a:srgbClr val="0000FF"/>
                </a:solidFill>
                <a:ea typeface="楷体_GB2312" pitchFamily="49" charset="-122"/>
                <a:sym typeface="Wingdings" panose="05000000000000000000" pitchFamily="2" charset="2"/>
              </a:rPr>
              <a:t>=10, </a:t>
            </a:r>
            <a:r>
              <a:rPr lang="zh-CN" altLang="en-US" sz="1800" dirty="0">
                <a:solidFill>
                  <a:srgbClr val="0000FF"/>
                </a:solidFill>
                <a:ea typeface="楷体_GB2312" pitchFamily="49" charset="-122"/>
                <a:sym typeface="Wingdings" panose="05000000000000000000" pitchFamily="2" charset="2"/>
              </a:rPr>
              <a:t>已占用</a:t>
            </a:r>
            <a:r>
              <a:rPr lang="en-US" altLang="zh-CN" sz="1800" dirty="0">
                <a:solidFill>
                  <a:srgbClr val="0000FF"/>
                </a:solidFill>
                <a:ea typeface="楷体_GB2312" pitchFamily="49" charset="-122"/>
                <a:sym typeface="Wingdings" panose="05000000000000000000" pitchFamily="2" charset="2"/>
              </a:rPr>
              <a:t>10</a:t>
            </a:r>
            <a:r>
              <a:rPr lang="zh-CN" altLang="en-US" sz="1800" dirty="0">
                <a:solidFill>
                  <a:srgbClr val="0000FF"/>
                </a:solidFill>
                <a:ea typeface="楷体_GB2312" pitchFamily="49" charset="-122"/>
                <a:sym typeface="Wingdings" panose="05000000000000000000" pitchFamily="2" charset="2"/>
              </a:rPr>
              <a:t>。</a:t>
            </a: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10 9 8 7 6 5 4 3 2 1</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请按任意键继续</a:t>
            </a:r>
            <a:r>
              <a:rPr lang="en-US" altLang="zh-CN" sz="1800" dirty="0">
                <a:solidFill>
                  <a:srgbClr val="0000FF"/>
                </a:solidFill>
                <a:ea typeface="楷体_GB2312" pitchFamily="49" charset="-122"/>
                <a:sym typeface="Wingdings" panose="05000000000000000000" pitchFamily="2" charset="2"/>
              </a:rPr>
              <a:t>. . </a:t>
            </a:r>
            <a:r>
              <a:rPr lang="en-US" altLang="zh-CN" sz="1800">
                <a:solidFill>
                  <a:srgbClr val="0000FF"/>
                </a:solidFill>
                <a:ea typeface="楷体_GB2312" pitchFamily="49" charset="-122"/>
                <a:sym typeface="Wingdings" panose="05000000000000000000" pitchFamily="2" charset="2"/>
              </a:rPr>
              <a:t>.</a:t>
            </a:r>
            <a:endParaRPr lang="en-US" altLang="zh-CN" sz="1800" dirty="0">
              <a:solidFill>
                <a:srgbClr val="0000FF"/>
              </a:solidFill>
              <a:ea typeface="楷体_GB2312" pitchFamily="49" charset="-122"/>
              <a:sym typeface="Wingdings" panose="05000000000000000000" pitchFamily="2" charset="2"/>
            </a:endParaRPr>
          </a:p>
        </p:txBody>
      </p:sp>
    </p:spTree>
    <p:extLst>
      <p:ext uri="{BB962C8B-B14F-4D97-AF65-F5344CB8AC3E}">
        <p14:creationId xmlns:p14="http://schemas.microsoft.com/office/powerpoint/2010/main" val="16473600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类适配器模式的核心思路</a:t>
            </a:r>
            <a:endParaRPr lang="zh-CN" altLang="en-US" dirty="0"/>
          </a:p>
        </p:txBody>
      </p:sp>
      <p:sp>
        <p:nvSpPr>
          <p:cNvPr id="3" name="内容占位符 2"/>
          <p:cNvSpPr>
            <a:spLocks noGrp="1"/>
          </p:cNvSpPr>
          <p:nvPr>
            <p:ph idx="1"/>
          </p:nvPr>
        </p:nvSpPr>
        <p:spPr>
          <a:xfrm>
            <a:off x="461963" y="1996067"/>
            <a:ext cx="8220075" cy="4360283"/>
          </a:xfrm>
        </p:spPr>
        <p:txBody>
          <a:bodyPr>
            <a:noAutofit/>
          </a:bodyPr>
          <a:lstStyle/>
          <a:p>
            <a:pPr marL="0" indent="0">
              <a:lnSpc>
                <a:spcPts val="24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class </a:t>
            </a:r>
            <a:r>
              <a:rPr lang="zh-CN" altLang="en-US" sz="1800" dirty="0" smtClean="0">
                <a:solidFill>
                  <a:srgbClr val="FF0000"/>
                </a:solidFill>
                <a:latin typeface="新宋体" panose="02010609030101010101" pitchFamily="49" charset="-122"/>
                <a:ea typeface="新宋体" panose="02010609030101010101" pitchFamily="49" charset="-122"/>
              </a:rPr>
              <a:t>新</a:t>
            </a:r>
            <a:r>
              <a:rPr lang="zh-CN" altLang="en-US" sz="1800" dirty="0">
                <a:solidFill>
                  <a:srgbClr val="FF0000"/>
                </a:solidFill>
                <a:latin typeface="新宋体" panose="02010609030101010101" pitchFamily="49" charset="-122"/>
                <a:ea typeface="新宋体" panose="02010609030101010101" pitchFamily="49" charset="-122"/>
              </a:rPr>
              <a:t>类</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00FF"/>
                </a:solidFill>
                <a:latin typeface="新宋体" panose="02010609030101010101" pitchFamily="49" charset="-122"/>
                <a:ea typeface="新宋体" panose="02010609030101010101" pitchFamily="49" charset="-122"/>
              </a:rPr>
              <a:t>public </a:t>
            </a:r>
            <a:r>
              <a:rPr lang="zh-CN" altLang="en-US" sz="1800" dirty="0">
                <a:solidFill>
                  <a:srgbClr val="2B91AF"/>
                </a:solidFill>
                <a:latin typeface="新宋体" panose="02010609030101010101" pitchFamily="49" charset="-122"/>
                <a:ea typeface="新宋体" panose="02010609030101010101" pitchFamily="49" charset="-122"/>
              </a:rPr>
              <a:t>甲方抽象类</a:t>
            </a:r>
            <a:r>
              <a:rPr lang="en-US" altLang="zh-CN" sz="1800" dirty="0" smtClean="0">
                <a:solidFill>
                  <a:srgbClr val="000000"/>
                </a:solidFill>
                <a:latin typeface="新宋体" panose="02010609030101010101" pitchFamily="49" charset="-122"/>
                <a:ea typeface="新宋体" panose="02010609030101010101" pitchFamily="49" charset="-122"/>
              </a:rPr>
              <a:t>, </a:t>
            </a:r>
            <a:r>
              <a:rPr lang="zh-CN" altLang="en-US" sz="1800" dirty="0" smtClean="0">
                <a:solidFill>
                  <a:srgbClr val="2B91AF"/>
                </a:solidFill>
                <a:latin typeface="新宋体" panose="02010609030101010101" pitchFamily="49" charset="-122"/>
                <a:ea typeface="新宋体" panose="02010609030101010101" pitchFamily="49" charset="-122"/>
              </a:rPr>
              <a:t>乙方类</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capacity=10);</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CP_StackExtendVector</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24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mb_isFull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mb_isEmpty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mb_push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mb_getTop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CP_StackExtendVector</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10" name="AutoShape 5"/>
          <p:cNvSpPr>
            <a:spLocks/>
          </p:cNvSpPr>
          <p:nvPr/>
        </p:nvSpPr>
        <p:spPr bwMode="auto">
          <a:xfrm>
            <a:off x="2057399" y="1427753"/>
            <a:ext cx="2196967" cy="439254"/>
          </a:xfrm>
          <a:prstGeom prst="borderCallout2">
            <a:avLst>
              <a:gd name="adj1" fmla="val 53340"/>
              <a:gd name="adj2" fmla="val -89"/>
              <a:gd name="adj3" fmla="val 51957"/>
              <a:gd name="adj4" fmla="val -9228"/>
              <a:gd name="adj5" fmla="val 142830"/>
              <a:gd name="adj6" fmla="val -18701"/>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en-US" altLang="zh-CN" sz="2000" dirty="0" smtClean="0">
                <a:solidFill>
                  <a:srgbClr val="0000FF"/>
                </a:solidFill>
                <a:latin typeface="新宋体" panose="02010609030101010101" pitchFamily="49" charset="-122"/>
                <a:ea typeface="新宋体" panose="02010609030101010101" pitchFamily="49" charset="-122"/>
              </a:rPr>
              <a:t>(1) </a:t>
            </a:r>
            <a:r>
              <a:rPr lang="zh-CN" altLang="en-US" sz="2000" dirty="0" smtClean="0">
                <a:solidFill>
                  <a:srgbClr val="FF0000"/>
                </a:solidFill>
                <a:latin typeface="新宋体" panose="02010609030101010101" pitchFamily="49" charset="-122"/>
                <a:ea typeface="新宋体" panose="02010609030101010101" pitchFamily="49" charset="-122"/>
              </a:rPr>
              <a:t>定义</a:t>
            </a:r>
            <a:r>
              <a:rPr lang="zh-CN" altLang="en-US" sz="2000" dirty="0" smtClean="0">
                <a:solidFill>
                  <a:srgbClr val="0000FF"/>
                </a:solidFill>
                <a:latin typeface="新宋体" panose="02010609030101010101" pitchFamily="49" charset="-122"/>
                <a:ea typeface="新宋体" panose="02010609030101010101" pitchFamily="49" charset="-122"/>
              </a:rPr>
              <a:t>新的类。</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1" name="AutoShape 5"/>
          <p:cNvSpPr>
            <a:spLocks/>
          </p:cNvSpPr>
          <p:nvPr/>
        </p:nvSpPr>
        <p:spPr bwMode="auto">
          <a:xfrm>
            <a:off x="5249243" y="1804852"/>
            <a:ext cx="2846543" cy="782542"/>
          </a:xfrm>
          <a:prstGeom prst="borderCallout2">
            <a:avLst>
              <a:gd name="adj1" fmla="val 50321"/>
              <a:gd name="adj2" fmla="val -100"/>
              <a:gd name="adj3" fmla="val 49897"/>
              <a:gd name="adj4" fmla="val -5467"/>
              <a:gd name="adj5" fmla="val 49778"/>
              <a:gd name="adj6" fmla="val -13329"/>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en-US" altLang="zh-CN" sz="2000" dirty="0" smtClean="0">
                <a:solidFill>
                  <a:srgbClr val="0000FF"/>
                </a:solidFill>
                <a:latin typeface="新宋体" panose="02010609030101010101" pitchFamily="49" charset="-122"/>
                <a:ea typeface="新宋体" panose="02010609030101010101" pitchFamily="49" charset="-122"/>
              </a:rPr>
              <a:t>(2) </a:t>
            </a:r>
            <a:r>
              <a:rPr lang="zh-CN" altLang="en-US" sz="2000" dirty="0" smtClean="0">
                <a:solidFill>
                  <a:srgbClr val="FF0000"/>
                </a:solidFill>
                <a:latin typeface="新宋体" panose="02010609030101010101" pitchFamily="49" charset="-122"/>
                <a:ea typeface="新宋体" panose="02010609030101010101" pitchFamily="49" charset="-122"/>
              </a:rPr>
              <a:t>双继承</a:t>
            </a:r>
            <a:r>
              <a:rPr lang="en-US" altLang="zh-CN" sz="2000" dirty="0" smtClean="0">
                <a:solidFill>
                  <a:srgbClr val="0000FF"/>
                </a:solidFill>
                <a:latin typeface="新宋体" panose="02010609030101010101" pitchFamily="49" charset="-122"/>
                <a:ea typeface="新宋体" panose="02010609030101010101" pitchFamily="49" charset="-122"/>
              </a:rPr>
              <a:t>: </a:t>
            </a:r>
            <a:r>
              <a:rPr lang="zh-CN" altLang="en-US" sz="2000" dirty="0" smtClean="0">
                <a:solidFill>
                  <a:srgbClr val="0000FF"/>
                </a:solidFill>
                <a:latin typeface="新宋体" panose="02010609030101010101" pitchFamily="49" charset="-122"/>
                <a:ea typeface="新宋体" panose="02010609030101010101" pitchFamily="49" charset="-122"/>
              </a:rPr>
              <a:t>新类继承甲方抽象类和乙方类。</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3" name="Text Box 9"/>
          <p:cNvSpPr txBox="1">
            <a:spLocks noChangeArrowheads="1"/>
          </p:cNvSpPr>
          <p:nvPr/>
        </p:nvSpPr>
        <p:spPr bwMode="auto">
          <a:xfrm>
            <a:off x="5487367" y="4229517"/>
            <a:ext cx="3204850" cy="1450173"/>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eaLnBrk="1" hangingPunct="1">
              <a:spcBef>
                <a:spcPct val="0"/>
              </a:spcBef>
              <a:buFontTx/>
              <a:buNone/>
            </a:pPr>
            <a:r>
              <a:rPr lang="en-US" altLang="zh-CN" sz="2000" dirty="0" smtClean="0">
                <a:solidFill>
                  <a:srgbClr val="0000FF"/>
                </a:solidFill>
                <a:ea typeface="楷体_GB2312" pitchFamily="49" charset="-122"/>
                <a:sym typeface="Wingdings" panose="05000000000000000000" pitchFamily="2" charset="2"/>
              </a:rPr>
              <a:t>(3) </a:t>
            </a:r>
            <a:r>
              <a:rPr lang="zh-CN" altLang="en-US" sz="2000" dirty="0" smtClean="0">
                <a:solidFill>
                  <a:srgbClr val="FF0000"/>
                </a:solidFill>
                <a:ea typeface="楷体_GB2312" pitchFamily="49" charset="-122"/>
                <a:sym typeface="Wingdings" panose="05000000000000000000" pitchFamily="2" charset="2"/>
              </a:rPr>
              <a:t>覆盖</a:t>
            </a:r>
            <a:r>
              <a:rPr lang="en-US" altLang="zh-CN" sz="2000" dirty="0" smtClean="0">
                <a:solidFill>
                  <a:srgbClr val="0000FF"/>
                </a:solidFill>
                <a:ea typeface="楷体_GB2312" pitchFamily="49" charset="-122"/>
                <a:sym typeface="Wingdings" panose="05000000000000000000" pitchFamily="2" charset="2"/>
              </a:rPr>
              <a:t>: </a:t>
            </a:r>
            <a:r>
              <a:rPr lang="zh-CN" altLang="en-US" sz="2000" dirty="0" smtClean="0">
                <a:solidFill>
                  <a:srgbClr val="0000FF"/>
                </a:solidFill>
                <a:ea typeface="楷体_GB2312" pitchFamily="49" charset="-122"/>
                <a:sym typeface="Wingdings" panose="05000000000000000000" pitchFamily="2" charset="2"/>
              </a:rPr>
              <a:t>新类利用乙方类类型的成员变量和成员函数实现对甲方抽象类的成员函数的覆盖。</a:t>
            </a:r>
            <a:endParaRPr lang="en-US" altLang="zh-CN" sz="2000" dirty="0">
              <a:solidFill>
                <a:srgbClr val="0000FF"/>
              </a:solidFill>
              <a:ea typeface="楷体_GB2312" pitchFamily="49" charset="-122"/>
              <a:sym typeface="Wingdings" panose="05000000000000000000" pitchFamily="2" charset="2"/>
            </a:endParaRPr>
          </a:p>
        </p:txBody>
      </p:sp>
      <p:sp>
        <p:nvSpPr>
          <p:cNvPr id="14" name="右大括号 13"/>
          <p:cNvSpPr/>
          <p:nvPr/>
        </p:nvSpPr>
        <p:spPr>
          <a:xfrm>
            <a:off x="4823711" y="3664525"/>
            <a:ext cx="417359" cy="2580157"/>
          </a:xfrm>
          <a:prstGeom prst="rightBrace">
            <a:avLst>
              <a:gd name="adj1" fmla="val 4612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2446690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类适配器类</a:t>
            </a:r>
            <a:r>
              <a:rPr lang="zh-CN" altLang="en-US" dirty="0" smtClean="0"/>
              <a:t>定义</a:t>
            </a:r>
            <a:r>
              <a:rPr lang="en-US" altLang="zh-CN" dirty="0"/>
              <a:t>: </a:t>
            </a:r>
            <a:r>
              <a:rPr lang="en-US" altLang="zh-CN" dirty="0" err="1"/>
              <a:t>CP_StackExtendVector.h</a:t>
            </a:r>
            <a:endParaRPr lang="zh-CN" altLang="en-US" dirty="0"/>
          </a:p>
        </p:txBody>
      </p:sp>
      <p:sp>
        <p:nvSpPr>
          <p:cNvPr id="3" name="内容占位符 2"/>
          <p:cNvSpPr>
            <a:spLocks noGrp="1"/>
          </p:cNvSpPr>
          <p:nvPr>
            <p:ph idx="1"/>
          </p:nvPr>
        </p:nvSpPr>
        <p:spPr/>
        <p:txBody>
          <a:bodyPr>
            <a:noAutofit/>
          </a:bodyPr>
          <a:lstStyle/>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ifndef</a:t>
            </a:r>
            <a:r>
              <a:rPr lang="en-US" altLang="zh-CN" sz="1800" dirty="0">
                <a:solidFill>
                  <a:srgbClr val="000000"/>
                </a:solidFill>
                <a:latin typeface="新宋体" panose="02010609030101010101" pitchFamily="49" charset="-122"/>
                <a:ea typeface="新宋体" panose="02010609030101010101" pitchFamily="49" charset="-122"/>
              </a:rPr>
              <a:t> CP_STACKEXTENDVECTOR_H</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#define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6F008A"/>
                </a:solidFill>
                <a:latin typeface="新宋体" panose="02010609030101010101" pitchFamily="49" charset="-122"/>
                <a:ea typeface="新宋体" panose="02010609030101010101" pitchFamily="49" charset="-122"/>
              </a:rPr>
              <a:t>CP_STACKEXTENDVECTOR_H</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&lt;vector&gt;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class</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CP_StackExtendVector</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CP_StackInterface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vector</a:t>
            </a:r>
            <a:r>
              <a:rPr lang="en-US" altLang="zh-CN" sz="1800" dirty="0">
                <a:solidFill>
                  <a:srgbClr val="000000"/>
                </a:solidFill>
                <a:latin typeface="新宋体" panose="02010609030101010101" pitchFamily="49" charset="-122"/>
                <a:ea typeface="新宋体" panose="02010609030101010101" pitchFamily="49" charset="-122"/>
              </a:rPr>
              <a:t>&lt;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&gt;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capacity=10);</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CP_StackExtendVector</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mb_isFull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mb_isEmpty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mb_push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mb_getTop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CP_StackExtendVector</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endif</a:t>
            </a:r>
            <a:endParaRPr lang="en-US" altLang="zh-CN"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Text Box 9"/>
          <p:cNvSpPr txBox="1">
            <a:spLocks noChangeArrowheads="1"/>
          </p:cNvSpPr>
          <p:nvPr/>
        </p:nvSpPr>
        <p:spPr bwMode="auto">
          <a:xfrm>
            <a:off x="4378633" y="1672189"/>
            <a:ext cx="4303405" cy="938603"/>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a:spcBef>
                <a:spcPct val="0"/>
              </a:spcBef>
              <a:buNone/>
            </a:pPr>
            <a:r>
              <a:rPr lang="en-US" altLang="zh-CN" sz="1800" dirty="0">
                <a:solidFill>
                  <a:srgbClr val="0000FF"/>
                </a:solidFill>
                <a:ea typeface="楷体_GB2312" pitchFamily="49" charset="-122"/>
                <a:sym typeface="Wingdings" panose="05000000000000000000" pitchFamily="2" charset="2"/>
              </a:rPr>
              <a:t>(1) </a:t>
            </a:r>
            <a:r>
              <a:rPr lang="zh-CN" altLang="en-US" sz="1800" dirty="0">
                <a:solidFill>
                  <a:srgbClr val="FF0000"/>
                </a:solidFill>
                <a:ea typeface="楷体_GB2312" pitchFamily="49" charset="-122"/>
                <a:sym typeface="Wingdings" panose="05000000000000000000" pitchFamily="2" charset="2"/>
              </a:rPr>
              <a:t>定义</a:t>
            </a:r>
            <a:r>
              <a:rPr lang="zh-CN" altLang="en-US" sz="1800" dirty="0">
                <a:solidFill>
                  <a:srgbClr val="0000FF"/>
                </a:solidFill>
                <a:ea typeface="楷体_GB2312" pitchFamily="49" charset="-122"/>
                <a:sym typeface="Wingdings" panose="05000000000000000000" pitchFamily="2" charset="2"/>
              </a:rPr>
              <a:t>新类</a:t>
            </a:r>
            <a:r>
              <a:rPr lang="en-US" altLang="zh-CN" sz="1800" dirty="0">
                <a:solidFill>
                  <a:srgbClr val="0000FF"/>
                </a:solidFill>
                <a:ea typeface="楷体_GB2312" pitchFamily="49" charset="-122"/>
                <a:sym typeface="Wingdings" panose="05000000000000000000" pitchFamily="2" charset="2"/>
              </a:rPr>
              <a:t>: </a:t>
            </a:r>
            <a:r>
              <a:rPr lang="en-US" altLang="zh-CN" sz="1800" dirty="0" err="1">
                <a:solidFill>
                  <a:srgbClr val="0000FF"/>
                </a:solidFill>
                <a:ea typeface="楷体_GB2312" pitchFamily="49" charset="-122"/>
                <a:sym typeface="Wingdings" panose="05000000000000000000" pitchFamily="2" charset="2"/>
              </a:rPr>
              <a:t>CP_StackExtendVector</a:t>
            </a:r>
            <a:endParaRPr lang="en-US" altLang="zh-CN" sz="1800" dirty="0">
              <a:solidFill>
                <a:srgbClr val="0000FF"/>
              </a:solidFill>
              <a:ea typeface="楷体_GB2312" pitchFamily="49" charset="-122"/>
              <a:sym typeface="Wingdings" panose="05000000000000000000" pitchFamily="2" charset="2"/>
            </a:endParaRP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(2) </a:t>
            </a:r>
            <a:r>
              <a:rPr lang="zh-CN" altLang="en-US" sz="1800" dirty="0">
                <a:solidFill>
                  <a:srgbClr val="FF0000"/>
                </a:solidFill>
                <a:ea typeface="楷体_GB2312" pitchFamily="49" charset="-122"/>
                <a:sym typeface="Wingdings" panose="05000000000000000000" pitchFamily="2" charset="2"/>
              </a:rPr>
              <a:t>继承</a:t>
            </a:r>
            <a:r>
              <a:rPr lang="zh-CN" altLang="en-US" sz="1800" dirty="0">
                <a:solidFill>
                  <a:srgbClr val="0000FF"/>
                </a:solidFill>
                <a:ea typeface="楷体_GB2312" pitchFamily="49" charset="-122"/>
                <a:sym typeface="Wingdings" panose="05000000000000000000" pitchFamily="2" charset="2"/>
              </a:rPr>
              <a:t>甲方抽象类</a:t>
            </a:r>
            <a:r>
              <a:rPr lang="en-US" altLang="zh-CN" sz="1800" dirty="0">
                <a:solidFill>
                  <a:srgbClr val="0000FF"/>
                </a:solidFill>
                <a:ea typeface="楷体_GB2312" pitchFamily="49" charset="-122"/>
                <a:sym typeface="Wingdings" panose="05000000000000000000" pitchFamily="2" charset="2"/>
              </a:rPr>
              <a:t>: </a:t>
            </a:r>
            <a:r>
              <a:rPr lang="en-US" altLang="zh-CN" sz="1800" dirty="0" err="1">
                <a:solidFill>
                  <a:srgbClr val="0000FF"/>
                </a:solidFill>
                <a:ea typeface="楷体_GB2312" pitchFamily="49" charset="-122"/>
                <a:sym typeface="Wingdings" panose="05000000000000000000" pitchFamily="2" charset="2"/>
              </a:rPr>
              <a:t>CP_StackInterface</a:t>
            </a:r>
            <a:endParaRPr lang="en-US" altLang="zh-CN" sz="1800" dirty="0">
              <a:solidFill>
                <a:srgbClr val="0000FF"/>
              </a:solidFill>
              <a:ea typeface="楷体_GB2312" pitchFamily="49" charset="-122"/>
              <a:sym typeface="Wingdings" panose="05000000000000000000" pitchFamily="2" charset="2"/>
            </a:endParaRP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(3) </a:t>
            </a:r>
            <a:r>
              <a:rPr lang="zh-CN" altLang="en-US" sz="1800" dirty="0">
                <a:solidFill>
                  <a:srgbClr val="FF0000"/>
                </a:solidFill>
                <a:ea typeface="楷体_GB2312" pitchFamily="49" charset="-122"/>
                <a:sym typeface="Wingdings" panose="05000000000000000000" pitchFamily="2" charset="2"/>
              </a:rPr>
              <a:t>继承</a:t>
            </a:r>
            <a:r>
              <a:rPr lang="zh-CN" altLang="en-US" sz="1800" dirty="0">
                <a:solidFill>
                  <a:srgbClr val="0000FF"/>
                </a:solidFill>
                <a:ea typeface="楷体_GB2312" pitchFamily="49" charset="-122"/>
                <a:sym typeface="Wingdings" panose="05000000000000000000" pitchFamily="2" charset="2"/>
              </a:rPr>
              <a:t>乙方类</a:t>
            </a:r>
            <a:r>
              <a:rPr lang="en-US" altLang="zh-CN" sz="1800" dirty="0">
                <a:solidFill>
                  <a:srgbClr val="0000FF"/>
                </a:solidFill>
                <a:ea typeface="楷体_GB2312" pitchFamily="49" charset="-122"/>
                <a:sym typeface="Wingdings" panose="05000000000000000000" pitchFamily="2" charset="2"/>
              </a:rPr>
              <a:t>: vector&lt;</a:t>
            </a:r>
            <a:r>
              <a:rPr lang="en-US" altLang="zh-CN" sz="1800" dirty="0" err="1">
                <a:solidFill>
                  <a:srgbClr val="0000FF"/>
                </a:solidFill>
                <a:ea typeface="楷体_GB2312" pitchFamily="49" charset="-122"/>
                <a:sym typeface="Wingdings" panose="05000000000000000000" pitchFamily="2" charset="2"/>
              </a:rPr>
              <a:t>int</a:t>
            </a:r>
            <a:r>
              <a:rPr lang="en-US" altLang="zh-CN" sz="1800" dirty="0">
                <a:solidFill>
                  <a:srgbClr val="0000FF"/>
                </a:solidFill>
                <a:ea typeface="楷体_GB2312" pitchFamily="49" charset="-122"/>
                <a:sym typeface="Wingdings" panose="05000000000000000000" pitchFamily="2" charset="2"/>
              </a:rPr>
              <a:t>&gt;</a:t>
            </a:r>
          </a:p>
        </p:txBody>
      </p:sp>
      <p:sp>
        <p:nvSpPr>
          <p:cNvPr id="10" name="Text Box 9"/>
          <p:cNvSpPr txBox="1">
            <a:spLocks noChangeArrowheads="1"/>
          </p:cNvSpPr>
          <p:nvPr/>
        </p:nvSpPr>
        <p:spPr bwMode="auto">
          <a:xfrm>
            <a:off x="4644698" y="4653034"/>
            <a:ext cx="4037340" cy="554585"/>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a:spcBef>
                <a:spcPct val="0"/>
              </a:spcBef>
              <a:buNone/>
            </a:pPr>
            <a:r>
              <a:rPr lang="en-US" altLang="zh-CN" sz="1800" dirty="0">
                <a:solidFill>
                  <a:srgbClr val="0000FF"/>
                </a:solidFill>
                <a:ea typeface="楷体_GB2312" pitchFamily="49" charset="-122"/>
                <a:sym typeface="Wingdings" panose="05000000000000000000" pitchFamily="2" charset="2"/>
              </a:rPr>
              <a:t>(4) </a:t>
            </a:r>
            <a:r>
              <a:rPr lang="zh-CN" altLang="en-US" sz="1800" dirty="0">
                <a:solidFill>
                  <a:srgbClr val="FF0000"/>
                </a:solidFill>
                <a:ea typeface="楷体_GB2312" pitchFamily="49" charset="-122"/>
                <a:sym typeface="Wingdings" panose="05000000000000000000" pitchFamily="2" charset="2"/>
              </a:rPr>
              <a:t>覆盖</a:t>
            </a:r>
            <a:r>
              <a:rPr lang="zh-CN" altLang="en-US" sz="1800" dirty="0">
                <a:solidFill>
                  <a:srgbClr val="0000FF"/>
                </a:solidFill>
                <a:ea typeface="楷体_GB2312" pitchFamily="49" charset="-122"/>
                <a:sym typeface="Wingdings" panose="05000000000000000000" pitchFamily="2" charset="2"/>
              </a:rPr>
              <a:t>甲方抽象类的系列成员函数。</a:t>
            </a:r>
          </a:p>
        </p:txBody>
      </p:sp>
    </p:spTree>
    <p:extLst>
      <p:ext uri="{BB962C8B-B14F-4D97-AF65-F5344CB8AC3E}">
        <p14:creationId xmlns:p14="http://schemas.microsoft.com/office/powerpoint/2010/main" val="3455629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E5F219A-EC9F-4AD0-8836-930323F9B309}" type="datetime2">
              <a:rPr lang="zh-CN" altLang="en-US" smtClean="0"/>
              <a:t>2021年5月25日</a:t>
            </a:fld>
            <a:endParaRPr lang="zh-CN" altLang="en-US" dirty="0"/>
          </a:p>
        </p:txBody>
      </p:sp>
      <p:sp>
        <p:nvSpPr>
          <p:cNvPr id="5" name="页脚占位符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灯片编号占位符 5"/>
          <p:cNvSpPr>
            <a:spLocks noGrp="1"/>
          </p:cNvSpPr>
          <p:nvPr>
            <p:ph type="sldNum" sz="quarter" idx="12"/>
          </p:nvPr>
        </p:nvSpPr>
        <p:spPr/>
        <p:txBody>
          <a:bodyPr/>
          <a:lstStyle/>
          <a:p>
            <a:fld id="{AB393D56-620A-4FA6-AFE0-8A286AD08B3F}" type="slidenum">
              <a:rPr lang="zh-CN" altLang="en-US" smtClean="0"/>
              <a:t>3</a:t>
            </a:fld>
            <a:endParaRPr lang="zh-CN" altLang="en-US" dirty="0"/>
          </a:p>
        </p:txBody>
      </p:sp>
      <p:sp>
        <p:nvSpPr>
          <p:cNvPr id="8" name="文本框 7"/>
          <p:cNvSpPr txBox="1"/>
          <p:nvPr>
            <p:custDataLst>
              <p:tags r:id="rId2"/>
            </p:custDataLst>
          </p:nvPr>
        </p:nvSpPr>
        <p:spPr>
          <a:xfrm>
            <a:off x="914400" y="635001"/>
            <a:ext cx="7315200" cy="1936750"/>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结论</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“对于单体模式，应当屏蔽单体类的拷贝构造函数。例如</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在单体类中自定义一个私有的拷贝构造函数。否则，可以复制单体类的实例对象，从而出现单体类的多个实例对象。”</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是否正确</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3"/>
            </p:custDataLst>
          </p:nvPr>
        </p:nvSpPr>
        <p:spPr>
          <a:xfrm>
            <a:off x="1828800" y="2786063"/>
            <a:ext cx="1427356"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0" name="文本框 9"/>
          <p:cNvSpPr txBox="1"/>
          <p:nvPr>
            <p:custDataLst>
              <p:tags r:id="rId4"/>
            </p:custDataLst>
          </p:nvPr>
        </p:nvSpPr>
        <p:spPr>
          <a:xfrm>
            <a:off x="1828800" y="3643313"/>
            <a:ext cx="1427356"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5"/>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6"/>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圆角矩形 16"/>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Text Box 22"/>
          <p:cNvSpPr txBox="1">
            <a:spLocks noChangeArrowheads="1"/>
          </p:cNvSpPr>
          <p:nvPr/>
        </p:nvSpPr>
        <p:spPr bwMode="auto">
          <a:xfrm>
            <a:off x="5140712" y="4286252"/>
            <a:ext cx="3165088" cy="1639160"/>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lstStyle/>
          <a:p>
            <a:pPr algn="ctr" eaLnBrk="0" fontAlgn="base" hangingPunct="0">
              <a:lnSpc>
                <a:spcPct val="95000"/>
              </a:lnSpc>
              <a:spcBef>
                <a:spcPct val="0"/>
              </a:spcBef>
              <a:spcAft>
                <a:spcPct val="0"/>
              </a:spcAft>
            </a:pPr>
            <a:r>
              <a:rPr kumimoji="1" lang="zh-CN" altLang="en-US" sz="2400" b="1" dirty="0">
                <a:solidFill>
                  <a:srgbClr val="000000"/>
                </a:solidFill>
                <a:latin typeface="Times New Roman" panose="02020603050405020304" pitchFamily="18" charset="0"/>
                <a:ea typeface="楷体_GB2312" pitchFamily="49" charset="-122"/>
              </a:rPr>
              <a:t>本题来自顾家铭同学</a:t>
            </a:r>
            <a:r>
              <a:rPr kumimoji="1" lang="en-US" altLang="zh-CN" sz="2400" b="1" dirty="0">
                <a:solidFill>
                  <a:srgbClr val="000000"/>
                </a:solidFill>
                <a:latin typeface="Times New Roman" panose="02020603050405020304" pitchFamily="18" charset="0"/>
                <a:ea typeface="楷体_GB2312" pitchFamily="49" charset="-122"/>
              </a:rPr>
              <a:t>!</a:t>
            </a:r>
          </a:p>
          <a:p>
            <a:pPr algn="ctr" eaLnBrk="0" fontAlgn="base" hangingPunct="0">
              <a:lnSpc>
                <a:spcPct val="95000"/>
              </a:lnSpc>
              <a:spcBef>
                <a:spcPct val="0"/>
              </a:spcBef>
              <a:spcAft>
                <a:spcPct val="0"/>
              </a:spcAft>
            </a:pPr>
            <a:r>
              <a:rPr kumimoji="1" lang="zh-CN" altLang="en-US" sz="2400" b="1" dirty="0">
                <a:solidFill>
                  <a:srgbClr val="000000"/>
                </a:solidFill>
                <a:latin typeface="Times New Roman" panose="02020603050405020304" pitchFamily="18" charset="0"/>
                <a:ea typeface="楷体_GB2312" pitchFamily="49" charset="-122"/>
              </a:rPr>
              <a:t>感谢顾家铭同学</a:t>
            </a:r>
            <a:r>
              <a:rPr kumimoji="1" lang="en-US" altLang="zh-CN" sz="2400" b="1" dirty="0">
                <a:solidFill>
                  <a:srgbClr val="000000"/>
                </a:solidFill>
                <a:latin typeface="Times New Roman" panose="02020603050405020304" pitchFamily="18" charset="0"/>
                <a:ea typeface="楷体_GB2312" pitchFamily="49" charset="-122"/>
              </a:rPr>
              <a:t>!</a:t>
            </a:r>
          </a:p>
        </p:txBody>
      </p:sp>
      <p:grpSp>
        <p:nvGrpSpPr>
          <p:cNvPr id="22" name="组合 21"/>
          <p:cNvGrpSpPr/>
          <p:nvPr>
            <p:custDataLst>
              <p:tags r:id="rId8"/>
            </p:custDataLst>
          </p:nvPr>
        </p:nvGrpSpPr>
        <p:grpSpPr>
          <a:xfrm>
            <a:off x="0" y="0"/>
            <a:ext cx="9144000" cy="635000"/>
            <a:chOff x="0" y="0"/>
            <a:chExt cx="9144000" cy="635000"/>
          </a:xfrm>
        </p:grpSpPr>
        <p:sp>
          <p:nvSpPr>
            <p:cNvPr id="18" name="TitleBackground"/>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389014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类适配器</a:t>
            </a:r>
            <a:r>
              <a:rPr lang="zh-CN" altLang="en-US" dirty="0" smtClean="0"/>
              <a:t>类实现</a:t>
            </a:r>
            <a:r>
              <a:rPr lang="en-US" altLang="zh-CN" dirty="0"/>
              <a:t>: CP_StackExtendVector.cpp</a:t>
            </a:r>
            <a:endParaRPr lang="zh-CN" altLang="en-US" dirty="0"/>
          </a:p>
        </p:txBody>
      </p:sp>
      <p:sp>
        <p:nvSpPr>
          <p:cNvPr id="3" name="内容占位符 2"/>
          <p:cNvSpPr>
            <a:spLocks noGrp="1"/>
          </p:cNvSpPr>
          <p:nvPr>
            <p:ph idx="1"/>
          </p:nvPr>
        </p:nvSpPr>
        <p:spPr/>
        <p:txBody>
          <a:bodyPr>
            <a:noAutofit/>
          </a:bodyPr>
          <a:lstStyle/>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CP_StackExtendVector.h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err="1">
                <a:solidFill>
                  <a:srgbClr val="2B91AF"/>
                </a:solidFill>
                <a:latin typeface="新宋体" panose="02010609030101010101" pitchFamily="49" charset="-122"/>
                <a:ea typeface="新宋体" panose="02010609030101010101" pitchFamily="49" charset="-122"/>
              </a:rPr>
              <a:t>CP_StackExtendVector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CP_StackExtendVector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2B91AF"/>
                </a:solidFill>
                <a:latin typeface="新宋体" panose="02010609030101010101" pitchFamily="49" charset="-122"/>
                <a:ea typeface="新宋体" panose="02010609030101010101" pitchFamily="49" charset="-122"/>
              </a:rPr>
              <a:t>vector</a:t>
            </a:r>
            <a:r>
              <a:rPr lang="en-US" altLang="zh-CN" sz="1800" dirty="0">
                <a:solidFill>
                  <a:srgbClr val="000000"/>
                </a:solidFill>
                <a:latin typeface="新宋体" panose="02010609030101010101" pitchFamily="49" charset="-122"/>
                <a:ea typeface="新宋体" panose="02010609030101010101" pitchFamily="49" charset="-122"/>
              </a:rPr>
              <a:t>&lt;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&gt;(</a:t>
            </a:r>
            <a:r>
              <a:rPr lang="en-US" altLang="zh-CN" sz="1800" dirty="0">
                <a:solidFill>
                  <a:srgbClr val="808080"/>
                </a:solidFill>
                <a:latin typeface="新宋体" panose="02010609030101010101" pitchFamily="49" charset="-122"/>
                <a:ea typeface="新宋体" panose="02010609030101010101" pitchFamily="49" charset="-122"/>
              </a:rPr>
              <a: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resize(0);</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CP_StackExtendVector</a:t>
            </a:r>
            <a:r>
              <a:rPr lang="zh-CN" altLang="en-US" sz="1800" dirty="0">
                <a:solidFill>
                  <a:srgbClr val="008000"/>
                </a:solidFill>
                <a:latin typeface="新宋体" panose="02010609030101010101" pitchFamily="49" charset="-122"/>
                <a:ea typeface="新宋体" panose="02010609030101010101" pitchFamily="49" charset="-122"/>
              </a:rPr>
              <a:t>的构造函数定义结束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mb_isFull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 = capacity();</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size();</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(s &gt;= c)</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true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false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CP_StackExtendVector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mb_isFull</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9454536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类适配器类实现</a:t>
            </a:r>
            <a:r>
              <a:rPr lang="en-US" altLang="zh-CN" sz="3200" dirty="0"/>
              <a:t>: </a:t>
            </a:r>
            <a:r>
              <a:rPr lang="en-US" altLang="zh-CN" sz="3200" dirty="0" smtClean="0"/>
              <a:t>CP_StackExtendVector.cpp(</a:t>
            </a:r>
            <a:r>
              <a:rPr lang="zh-CN" altLang="en-US" sz="3200" dirty="0" smtClean="0"/>
              <a:t>续</a:t>
            </a:r>
            <a:r>
              <a:rPr lang="en-US" altLang="zh-CN" sz="3200" dirty="0" smtClean="0"/>
              <a:t>)</a:t>
            </a:r>
            <a:endParaRPr lang="zh-CN" altLang="en-US" sz="3200" dirty="0"/>
          </a:p>
        </p:txBody>
      </p:sp>
      <p:sp>
        <p:nvSpPr>
          <p:cNvPr id="3" name="内容占位符 2"/>
          <p:cNvSpPr>
            <a:spLocks noGrp="1"/>
          </p:cNvSpPr>
          <p:nvPr>
            <p:ph idx="1"/>
          </p:nvPr>
        </p:nvSpPr>
        <p:spPr/>
        <p:txBody>
          <a:bodyPr>
            <a:noAutofit/>
          </a:bodyPr>
          <a:lstStyle/>
          <a:p>
            <a:pPr marL="0" indent="0">
              <a:lnSpc>
                <a:spcPts val="2300"/>
              </a:lnSpc>
              <a:spcBef>
                <a:spcPts val="0"/>
              </a:spcBef>
              <a:buNone/>
            </a:pPr>
            <a:r>
              <a:rPr lang="en-US" altLang="zh-CN" sz="2000" dirty="0">
                <a:solidFill>
                  <a:srgbClr val="0000FF"/>
                </a:solidFill>
                <a:latin typeface="新宋体" panose="02010609030101010101" pitchFamily="49" charset="-122"/>
                <a:ea typeface="新宋体" panose="02010609030101010101" pitchFamily="49" charset="-122"/>
              </a:rPr>
              <a:t>bool</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CP_StackExtendVector</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00"/>
                </a:solidFill>
                <a:latin typeface="新宋体" panose="02010609030101010101" pitchFamily="49" charset="-122"/>
                <a:ea typeface="新宋体" panose="02010609030101010101" pitchFamily="49" charset="-122"/>
              </a:rPr>
              <a:t>mb_isEmpty</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s = size();</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if</a:t>
            </a:r>
            <a:r>
              <a:rPr lang="en-US" altLang="zh-CN" sz="2000" dirty="0">
                <a:solidFill>
                  <a:srgbClr val="000000"/>
                </a:solidFill>
                <a:latin typeface="新宋体" panose="02010609030101010101" pitchFamily="49" charset="-122"/>
                <a:ea typeface="新宋体" panose="02010609030101010101" pitchFamily="49" charset="-122"/>
              </a:rPr>
              <a:t> (s &lt;= 0)</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true</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false</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a:t>
            </a:r>
            <a:r>
              <a:rPr lang="zh-CN" altLang="en-US" sz="2000" dirty="0">
                <a:solidFill>
                  <a:srgbClr val="008000"/>
                </a:solidFill>
                <a:latin typeface="新宋体" panose="02010609030101010101" pitchFamily="49" charset="-122"/>
                <a:ea typeface="新宋体" panose="02010609030101010101" pitchFamily="49" charset="-122"/>
              </a:rPr>
              <a:t>类</a:t>
            </a:r>
            <a:r>
              <a:rPr lang="en-US" altLang="zh-CN" sz="2000" dirty="0" err="1">
                <a:solidFill>
                  <a:srgbClr val="008000"/>
                </a:solidFill>
                <a:latin typeface="新宋体" panose="02010609030101010101" pitchFamily="49" charset="-122"/>
                <a:ea typeface="新宋体" panose="02010609030101010101" pitchFamily="49" charset="-122"/>
              </a:rPr>
              <a:t>CP_StackExtendVector</a:t>
            </a:r>
            <a:r>
              <a:rPr lang="zh-CN" altLang="en-US" sz="2000" dirty="0">
                <a:solidFill>
                  <a:srgbClr val="008000"/>
                </a:solidFill>
                <a:latin typeface="新宋体" panose="02010609030101010101" pitchFamily="49" charset="-122"/>
                <a:ea typeface="新宋体" panose="02010609030101010101" pitchFamily="49" charset="-122"/>
              </a:rPr>
              <a:t>的函数</a:t>
            </a:r>
            <a:r>
              <a:rPr lang="en-US" altLang="zh-CN" sz="2000" dirty="0" err="1">
                <a:solidFill>
                  <a:srgbClr val="008000"/>
                </a:solidFill>
                <a:latin typeface="新宋体" panose="02010609030101010101" pitchFamily="49" charset="-122"/>
                <a:ea typeface="新宋体" panose="02010609030101010101" pitchFamily="49" charset="-122"/>
              </a:rPr>
              <a:t>mb_isEmpty</a:t>
            </a:r>
            <a:r>
              <a:rPr lang="zh-CN" altLang="en-US" sz="2000" dirty="0">
                <a:solidFill>
                  <a:srgbClr val="008000"/>
                </a:solidFill>
                <a:latin typeface="新宋体" panose="02010609030101010101" pitchFamily="49" charset="-122"/>
                <a:ea typeface="新宋体" panose="02010609030101010101" pitchFamily="49" charset="-122"/>
              </a:rPr>
              <a:t>定义结束</a:t>
            </a:r>
            <a:endParaRPr lang="zh-CN" altLang="en-US" sz="20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2000" dirty="0">
                <a:solidFill>
                  <a:srgbClr val="0000FF"/>
                </a:solidFill>
                <a:latin typeface="新宋体" panose="02010609030101010101" pitchFamily="49" charset="-122"/>
                <a:ea typeface="新宋体" panose="02010609030101010101" pitchFamily="49" charset="-122"/>
              </a:rPr>
              <a:t>void</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CP_StackExtendVector</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00"/>
                </a:solidFill>
                <a:latin typeface="新宋体" panose="02010609030101010101" pitchFamily="49" charset="-122"/>
                <a:ea typeface="新宋体" panose="02010609030101010101" pitchFamily="49" charset="-122"/>
              </a:rPr>
              <a:t>mb_push</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808080"/>
                </a:solidFill>
                <a:latin typeface="新宋体" panose="02010609030101010101" pitchFamily="49" charset="-122"/>
                <a:ea typeface="新宋体" panose="02010609030101010101" pitchFamily="49" charset="-122"/>
              </a:rPr>
              <a:t>i</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c = capacity();</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s = size();</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if</a:t>
            </a:r>
            <a:r>
              <a:rPr lang="en-US" altLang="zh-CN" sz="2000" dirty="0">
                <a:solidFill>
                  <a:srgbClr val="000000"/>
                </a:solidFill>
                <a:latin typeface="新宋体" panose="02010609030101010101" pitchFamily="49" charset="-122"/>
                <a:ea typeface="新宋体" panose="02010609030101010101" pitchFamily="49" charset="-122"/>
              </a:rPr>
              <a:t> (s &gt;= c)</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push_back</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808080"/>
                </a:solidFill>
                <a:latin typeface="新宋体" panose="02010609030101010101" pitchFamily="49" charset="-122"/>
                <a:ea typeface="新宋体" panose="02010609030101010101" pitchFamily="49" charset="-122"/>
              </a:rPr>
              <a:t>i</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a:t>
            </a:r>
            <a:r>
              <a:rPr lang="zh-CN" altLang="en-US" sz="2000" dirty="0">
                <a:solidFill>
                  <a:srgbClr val="008000"/>
                </a:solidFill>
                <a:latin typeface="新宋体" panose="02010609030101010101" pitchFamily="49" charset="-122"/>
                <a:ea typeface="新宋体" panose="02010609030101010101" pitchFamily="49" charset="-122"/>
              </a:rPr>
              <a:t>类</a:t>
            </a:r>
            <a:r>
              <a:rPr lang="en-US" altLang="zh-CN" sz="2000" dirty="0" err="1">
                <a:solidFill>
                  <a:srgbClr val="008000"/>
                </a:solidFill>
                <a:latin typeface="新宋体" panose="02010609030101010101" pitchFamily="49" charset="-122"/>
                <a:ea typeface="新宋体" panose="02010609030101010101" pitchFamily="49" charset="-122"/>
              </a:rPr>
              <a:t>CP_StackExtendVector</a:t>
            </a:r>
            <a:r>
              <a:rPr lang="zh-CN" altLang="en-US" sz="2000" dirty="0">
                <a:solidFill>
                  <a:srgbClr val="008000"/>
                </a:solidFill>
                <a:latin typeface="新宋体" panose="02010609030101010101" pitchFamily="49" charset="-122"/>
                <a:ea typeface="新宋体" panose="02010609030101010101" pitchFamily="49" charset="-122"/>
              </a:rPr>
              <a:t>的函数</a:t>
            </a:r>
            <a:r>
              <a:rPr lang="en-US" altLang="zh-CN" sz="2000" dirty="0" err="1">
                <a:solidFill>
                  <a:srgbClr val="008000"/>
                </a:solidFill>
                <a:latin typeface="新宋体" panose="02010609030101010101" pitchFamily="49" charset="-122"/>
                <a:ea typeface="新宋体" panose="02010609030101010101" pitchFamily="49" charset="-122"/>
              </a:rPr>
              <a:t>mb_push</a:t>
            </a:r>
            <a:r>
              <a:rPr lang="zh-CN" altLang="en-US" sz="2000" dirty="0">
                <a:solidFill>
                  <a:srgbClr val="008000"/>
                </a:solidFill>
                <a:latin typeface="新宋体" panose="02010609030101010101" pitchFamily="49" charset="-122"/>
                <a:ea typeface="新宋体" panose="02010609030101010101" pitchFamily="49" charset="-122"/>
              </a:rPr>
              <a:t>定义</a:t>
            </a:r>
            <a:r>
              <a:rPr lang="zh-CN" altLang="en-US" sz="2000" dirty="0" smtClean="0">
                <a:solidFill>
                  <a:srgbClr val="008000"/>
                </a:solidFill>
                <a:latin typeface="新宋体" panose="02010609030101010101" pitchFamily="49" charset="-122"/>
                <a:ea typeface="新宋体" panose="02010609030101010101" pitchFamily="49" charset="-122"/>
              </a:rPr>
              <a:t>结束</a:t>
            </a:r>
            <a:endParaRPr lang="zh-CN" altLang="en-US" sz="20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5081672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类适配器类实现</a:t>
            </a:r>
            <a:r>
              <a:rPr lang="en-US" altLang="zh-CN" sz="3200" dirty="0"/>
              <a:t>: CP_StackExtendVector.cpp(</a:t>
            </a:r>
            <a:r>
              <a:rPr lang="zh-CN" altLang="en-US" sz="3200" dirty="0"/>
              <a:t>续</a:t>
            </a:r>
            <a:r>
              <a:rPr lang="en-US" altLang="zh-CN" sz="3200" dirty="0"/>
              <a:t>)</a:t>
            </a:r>
            <a:endParaRPr lang="zh-CN" altLang="en-US" sz="3200" dirty="0"/>
          </a:p>
        </p:txBody>
      </p:sp>
      <p:sp>
        <p:nvSpPr>
          <p:cNvPr id="3" name="内容占位符 2"/>
          <p:cNvSpPr>
            <a:spLocks noGrp="1"/>
          </p:cNvSpPr>
          <p:nvPr>
            <p:ph idx="1"/>
          </p:nvPr>
        </p:nvSpPr>
        <p:spPr/>
        <p:txBody>
          <a:bodyPr>
            <a:noAutofit/>
          </a:bodyPr>
          <a:lstStyle/>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size();</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(s &lt;= 0)</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pop_back</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CP_StackExtendVector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mb_pop</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 = capacity();</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c;</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CP_StackExtendVector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mb_getCapacity</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size();</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s;</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CP_StackExtendVector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mb_getSize</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878298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类适配器类实现</a:t>
            </a:r>
            <a:r>
              <a:rPr lang="en-US" altLang="zh-CN" sz="3200" dirty="0"/>
              <a:t>: CP_StackExtendVector.cpp(</a:t>
            </a:r>
            <a:r>
              <a:rPr lang="zh-CN" altLang="en-US" sz="3200" dirty="0"/>
              <a:t>续</a:t>
            </a:r>
            <a:r>
              <a:rPr lang="en-US" altLang="zh-CN" sz="3200" dirty="0"/>
              <a:t>)</a:t>
            </a:r>
            <a:endParaRPr lang="zh-CN" altLang="en-US" sz="3200" dirty="0"/>
          </a:p>
        </p:txBody>
      </p:sp>
      <p:sp>
        <p:nvSpPr>
          <p:cNvPr id="3" name="内容占位符 2"/>
          <p:cNvSpPr>
            <a:spLocks noGrp="1"/>
          </p:cNvSpPr>
          <p:nvPr>
            <p:ph idx="1"/>
          </p:nvPr>
        </p:nvSpPr>
        <p:spPr/>
        <p:txBody>
          <a:bodyPr>
            <a:normAutofit/>
          </a:bodyPr>
          <a:lstStyle/>
          <a:p>
            <a:pPr marL="0" indent="0">
              <a:buNone/>
            </a:pP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CP_StackExtendVector</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00"/>
                </a:solidFill>
                <a:latin typeface="新宋体" panose="02010609030101010101" pitchFamily="49" charset="-122"/>
                <a:ea typeface="新宋体" panose="02010609030101010101" pitchFamily="49" charset="-122"/>
              </a:rPr>
              <a:t>mb_getTop</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s = size();</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if</a:t>
            </a:r>
            <a:r>
              <a:rPr lang="en-US" altLang="zh-CN" sz="2000" dirty="0">
                <a:solidFill>
                  <a:srgbClr val="000000"/>
                </a:solidFill>
                <a:latin typeface="新宋体" panose="02010609030101010101" pitchFamily="49" charset="-122"/>
                <a:ea typeface="新宋体" panose="02010609030101010101" pitchFamily="49" charset="-122"/>
              </a:rPr>
              <a:t> (s &lt;= 0)</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-1;</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&amp;e = back();</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e;</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a:t>
            </a:r>
            <a:r>
              <a:rPr lang="zh-CN" altLang="en-US" sz="2000" dirty="0">
                <a:solidFill>
                  <a:srgbClr val="008000"/>
                </a:solidFill>
                <a:latin typeface="新宋体" panose="02010609030101010101" pitchFamily="49" charset="-122"/>
                <a:ea typeface="新宋体" panose="02010609030101010101" pitchFamily="49" charset="-122"/>
              </a:rPr>
              <a:t>类</a:t>
            </a:r>
            <a:r>
              <a:rPr lang="en-US" altLang="zh-CN" sz="2000" dirty="0" err="1">
                <a:solidFill>
                  <a:srgbClr val="008000"/>
                </a:solidFill>
                <a:latin typeface="新宋体" panose="02010609030101010101" pitchFamily="49" charset="-122"/>
                <a:ea typeface="新宋体" panose="02010609030101010101" pitchFamily="49" charset="-122"/>
              </a:rPr>
              <a:t>CP_StackExtendVector</a:t>
            </a:r>
            <a:r>
              <a:rPr lang="zh-CN" altLang="en-US" sz="2000" dirty="0">
                <a:solidFill>
                  <a:srgbClr val="008000"/>
                </a:solidFill>
                <a:latin typeface="新宋体" panose="02010609030101010101" pitchFamily="49" charset="-122"/>
                <a:ea typeface="新宋体" panose="02010609030101010101" pitchFamily="49" charset="-122"/>
              </a:rPr>
              <a:t>的函数</a:t>
            </a:r>
            <a:r>
              <a:rPr lang="en-US" altLang="zh-CN" sz="2000" dirty="0" err="1">
                <a:solidFill>
                  <a:srgbClr val="008000"/>
                </a:solidFill>
                <a:latin typeface="新宋体" panose="02010609030101010101" pitchFamily="49" charset="-122"/>
                <a:ea typeface="新宋体" panose="02010609030101010101" pitchFamily="49" charset="-122"/>
              </a:rPr>
              <a:t>mb_getTop</a:t>
            </a:r>
            <a:r>
              <a:rPr lang="zh-CN" altLang="en-US" sz="2000" dirty="0">
                <a:solidFill>
                  <a:srgbClr val="008000"/>
                </a:solidFill>
                <a:latin typeface="新宋体" panose="02010609030101010101" pitchFamily="49" charset="-122"/>
                <a:ea typeface="新宋体" panose="02010609030101010101" pitchFamily="49" charset="-122"/>
              </a:rPr>
              <a:t>定义结束</a:t>
            </a:r>
            <a:endParaRPr lang="zh-CN" altLang="en-US" sz="20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6551245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类适配器类测试</a:t>
            </a:r>
            <a:r>
              <a:rPr lang="en-US" altLang="zh-CN" sz="3200" dirty="0"/>
              <a:t>: </a:t>
            </a:r>
            <a:r>
              <a:rPr lang="en-US" altLang="zh-CN" sz="3200" dirty="0" err="1"/>
              <a:t>CP_StackExtendVectorTest.h</a:t>
            </a:r>
            <a:r>
              <a:rPr lang="en-US" altLang="zh-CN" sz="3200" dirty="0"/>
              <a:t> </a:t>
            </a:r>
            <a:endParaRPr lang="zh-CN" altLang="en-US" sz="3200" dirty="0"/>
          </a:p>
        </p:txBody>
      </p:sp>
      <p:sp>
        <p:nvSpPr>
          <p:cNvPr id="3" name="内容占位符 2"/>
          <p:cNvSpPr>
            <a:spLocks noGrp="1"/>
          </p:cNvSpPr>
          <p:nvPr>
            <p:ph idx="1"/>
          </p:nvPr>
        </p:nvSpPr>
        <p:spPr/>
        <p:txBody>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ifndef</a:t>
            </a:r>
            <a:r>
              <a:rPr lang="en-US" altLang="zh-CN" dirty="0">
                <a:solidFill>
                  <a:srgbClr val="000000"/>
                </a:solidFill>
                <a:latin typeface="新宋体" panose="02010609030101010101" pitchFamily="49" charset="-122"/>
                <a:ea typeface="新宋体" panose="02010609030101010101" pitchFamily="49" charset="-122"/>
              </a:rPr>
              <a:t> CP_STACKEXTENDVECTORTEST_H</a:t>
            </a:r>
          </a:p>
          <a:p>
            <a:pPr marL="0" indent="0">
              <a:buNone/>
            </a:pPr>
            <a:r>
              <a:rPr lang="en-US" altLang="zh-CN" dirty="0">
                <a:solidFill>
                  <a:srgbClr val="0000FF"/>
                </a:solidFill>
                <a:latin typeface="新宋体" panose="02010609030101010101" pitchFamily="49" charset="-122"/>
                <a:ea typeface="新宋体" panose="02010609030101010101" pitchFamily="49" charset="-122"/>
              </a:rPr>
              <a:t>#define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6F008A"/>
                </a:solidFill>
                <a:latin typeface="新宋体" panose="02010609030101010101" pitchFamily="49" charset="-122"/>
                <a:ea typeface="新宋体" panose="02010609030101010101" pitchFamily="49" charset="-122"/>
              </a:rPr>
              <a:t>CP_STACKEXTENDVECTORTEST_H</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en-US" altLang="zh-CN" dirty="0" err="1">
                <a:solidFill>
                  <a:srgbClr val="A31515"/>
                </a:solidFill>
                <a:latin typeface="新宋体" panose="02010609030101010101" pitchFamily="49" charset="-122"/>
                <a:ea typeface="新宋体" panose="02010609030101010101" pitchFamily="49" charset="-122"/>
              </a:rPr>
              <a:t>CP_StackExtendVector.h</a:t>
            </a:r>
            <a:r>
              <a:rPr lang="en-US" altLang="zh-CN" dirty="0">
                <a:solidFill>
                  <a:srgbClr val="A31515"/>
                </a:solidFill>
                <a:latin typeface="新宋体" panose="02010609030101010101" pitchFamily="49" charset="-122"/>
                <a:ea typeface="新宋体" panose="02010609030101010101" pitchFamily="49" charset="-122"/>
              </a:rPr>
              <a: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extern</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void</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gb_testStackExtendVector</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a:t>
            </a:r>
            <a:r>
              <a:rPr lang="en-US" altLang="zh-CN" dirty="0" err="1" smtClean="0">
                <a:solidFill>
                  <a:srgbClr val="0000FF"/>
                </a:solidFill>
                <a:latin typeface="新宋体" panose="02010609030101010101" pitchFamily="49" charset="-122"/>
                <a:ea typeface="新宋体" panose="02010609030101010101" pitchFamily="49" charset="-122"/>
              </a:rPr>
              <a:t>endif</a:t>
            </a:r>
            <a:endParaRPr lang="en-US" altLang="zh-CN"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7914474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类适配器类测试</a:t>
            </a:r>
            <a:r>
              <a:rPr lang="en-US" altLang="zh-CN" sz="3200" dirty="0"/>
              <a:t>: CP_StackExtendVectorTest.cpp</a:t>
            </a:r>
            <a:endParaRPr lang="zh-CN" altLang="en-US" sz="3200" dirty="0"/>
          </a:p>
        </p:txBody>
      </p:sp>
      <p:sp>
        <p:nvSpPr>
          <p:cNvPr id="3" name="内容占位符 2"/>
          <p:cNvSpPr>
            <a:spLocks noGrp="1"/>
          </p:cNvSpPr>
          <p:nvPr>
            <p:ph idx="1"/>
          </p:nvPr>
        </p:nvSpPr>
        <p:spPr/>
        <p:txBody>
          <a:bodyPr>
            <a:noAutofit/>
          </a:bodyPr>
          <a:lstStyle/>
          <a:p>
            <a:pPr marL="0" indent="0">
              <a:spcBef>
                <a:spcPts val="0"/>
              </a:spcBef>
              <a:buNone/>
            </a:pPr>
            <a:r>
              <a:rPr lang="en-US" altLang="zh-CN" sz="2000" dirty="0">
                <a:solidFill>
                  <a:srgbClr val="0000FF"/>
                </a:solidFill>
                <a:latin typeface="新宋体" panose="02010609030101010101" pitchFamily="49" charset="-122"/>
                <a:ea typeface="新宋体" panose="02010609030101010101" pitchFamily="49" charset="-122"/>
              </a:rPr>
              <a:t>#include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&lt;</a:t>
            </a:r>
            <a:r>
              <a:rPr lang="en-US" altLang="zh-CN" sz="2000" dirty="0" err="1">
                <a:solidFill>
                  <a:srgbClr val="A31515"/>
                </a:solidFill>
                <a:latin typeface="新宋体" panose="02010609030101010101" pitchFamily="49" charset="-122"/>
                <a:ea typeface="新宋体" panose="02010609030101010101" pitchFamily="49" charset="-122"/>
              </a:rPr>
              <a:t>iostream</a:t>
            </a:r>
            <a:r>
              <a:rPr lang="en-US" altLang="zh-CN" sz="2000" dirty="0">
                <a:solidFill>
                  <a:srgbClr val="A31515"/>
                </a:solidFill>
                <a:latin typeface="新宋体" panose="02010609030101010101" pitchFamily="49" charset="-122"/>
                <a:ea typeface="新宋体" panose="02010609030101010101" pitchFamily="49" charset="-122"/>
              </a:rPr>
              <a:t>&gt;</a:t>
            </a:r>
            <a:endParaRPr lang="en-US" altLang="zh-CN" sz="20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sz="2000" dirty="0">
                <a:solidFill>
                  <a:srgbClr val="0000FF"/>
                </a:solidFill>
                <a:latin typeface="新宋体" panose="02010609030101010101" pitchFamily="49" charset="-122"/>
                <a:ea typeface="新宋体" panose="02010609030101010101" pitchFamily="49" charset="-122"/>
              </a:rPr>
              <a:t>using</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namespace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std</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sz="2000" dirty="0">
                <a:solidFill>
                  <a:srgbClr val="0000FF"/>
                </a:solidFill>
                <a:latin typeface="新宋体" panose="02010609030101010101" pitchFamily="49" charset="-122"/>
                <a:ea typeface="新宋体" panose="02010609030101010101" pitchFamily="49" charset="-122"/>
              </a:rPr>
              <a:t>#include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a:t>
            </a:r>
            <a:r>
              <a:rPr lang="en-US" altLang="zh-CN" sz="2000" dirty="0" err="1">
                <a:solidFill>
                  <a:srgbClr val="A31515"/>
                </a:solidFill>
                <a:latin typeface="新宋体" panose="02010609030101010101" pitchFamily="49" charset="-122"/>
                <a:ea typeface="新宋体" panose="02010609030101010101" pitchFamily="49" charset="-122"/>
              </a:rPr>
              <a:t>CP_StackExtendVectorTest.h</a:t>
            </a:r>
            <a:r>
              <a:rPr lang="en-US" altLang="zh-CN" sz="2000" dirty="0">
                <a:solidFill>
                  <a:srgbClr val="A31515"/>
                </a:solidFill>
                <a:latin typeface="新宋体" panose="02010609030101010101" pitchFamily="49" charset="-122"/>
                <a:ea typeface="新宋体" panose="02010609030101010101" pitchFamily="49" charset="-122"/>
              </a:rPr>
              <a:t>"</a:t>
            </a:r>
            <a:endParaRPr lang="en-US" altLang="zh-CN" sz="20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sz="2000" dirty="0">
                <a:solidFill>
                  <a:srgbClr val="0000FF"/>
                </a:solidFill>
                <a:latin typeface="新宋体" panose="02010609030101010101" pitchFamily="49" charset="-122"/>
                <a:ea typeface="新宋体" panose="02010609030101010101" pitchFamily="49" charset="-122"/>
              </a:rPr>
              <a:t>void</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gb_testStackExtendVector</a:t>
            </a:r>
            <a:r>
              <a:rPr lang="en-US" altLang="zh-CN" sz="2000" dirty="0">
                <a:solidFill>
                  <a:srgbClr val="000000"/>
                </a:solidFill>
                <a:latin typeface="新宋体" panose="02010609030101010101" pitchFamily="49" charset="-122"/>
                <a:ea typeface="新宋体" panose="02010609030101010101" pitchFamily="49" charset="-122"/>
              </a:rPr>
              <a:t>( )</a:t>
            </a:r>
          </a:p>
          <a:p>
            <a:pPr marL="0" indent="0">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cout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a:t>
            </a:r>
            <a:r>
              <a:rPr lang="zh-CN" altLang="en-US" sz="2000" dirty="0">
                <a:solidFill>
                  <a:srgbClr val="A31515"/>
                </a:solidFill>
                <a:latin typeface="新宋体" panose="02010609030101010101" pitchFamily="49" charset="-122"/>
                <a:ea typeface="新宋体" panose="02010609030101010101" pitchFamily="49" charset="-122"/>
              </a:rPr>
              <a:t>第一个案例</a:t>
            </a:r>
            <a:r>
              <a:rPr lang="en-US" altLang="zh-CN" sz="2000" dirty="0">
                <a:solidFill>
                  <a:srgbClr val="A31515"/>
                </a:solidFill>
                <a:latin typeface="新宋体" panose="02010609030101010101" pitchFamily="49" charset="-122"/>
                <a:ea typeface="新宋体" panose="02010609030101010101" pitchFamily="49" charset="-122"/>
              </a:rPr>
              <a: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endl</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CP_StackExtendVector</a:t>
            </a:r>
            <a:r>
              <a:rPr lang="en-US" altLang="zh-CN" sz="2000" dirty="0">
                <a:solidFill>
                  <a:srgbClr val="000000"/>
                </a:solidFill>
                <a:latin typeface="新宋体" panose="02010609030101010101" pitchFamily="49" charset="-122"/>
                <a:ea typeface="新宋体" panose="02010609030101010101" pitchFamily="49" charset="-122"/>
              </a:rPr>
              <a:t> e1(5);</a:t>
            </a:r>
          </a:p>
          <a:p>
            <a:pPr marL="0" indent="0">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gb_useStack</a:t>
            </a:r>
            <a:r>
              <a:rPr lang="en-US" altLang="zh-CN" sz="2000" dirty="0">
                <a:solidFill>
                  <a:srgbClr val="000000"/>
                </a:solidFill>
                <a:latin typeface="新宋体" panose="02010609030101010101" pitchFamily="49" charset="-122"/>
                <a:ea typeface="新宋体" panose="02010609030101010101" pitchFamily="49" charset="-122"/>
              </a:rPr>
              <a:t>(e1);</a:t>
            </a:r>
          </a:p>
          <a:p>
            <a:pPr marL="0" indent="0">
              <a:spcBef>
                <a:spcPts val="0"/>
              </a:spcBef>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cout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endl</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cout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a:t>
            </a:r>
            <a:r>
              <a:rPr lang="zh-CN" altLang="en-US" sz="2000" dirty="0">
                <a:solidFill>
                  <a:srgbClr val="A31515"/>
                </a:solidFill>
                <a:latin typeface="新宋体" panose="02010609030101010101" pitchFamily="49" charset="-122"/>
                <a:ea typeface="新宋体" panose="02010609030101010101" pitchFamily="49" charset="-122"/>
              </a:rPr>
              <a:t>第二个案例</a:t>
            </a:r>
            <a:r>
              <a:rPr lang="en-US" altLang="zh-CN" sz="2000" dirty="0">
                <a:solidFill>
                  <a:srgbClr val="A31515"/>
                </a:solidFill>
                <a:latin typeface="新宋体" panose="02010609030101010101" pitchFamily="49" charset="-122"/>
                <a:ea typeface="新宋体" panose="02010609030101010101" pitchFamily="49" charset="-122"/>
              </a:rPr>
              <a: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endl</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CP_StackExtendVector</a:t>
            </a:r>
            <a:r>
              <a:rPr lang="en-US" altLang="zh-CN" sz="2000" dirty="0">
                <a:solidFill>
                  <a:srgbClr val="000000"/>
                </a:solidFill>
                <a:latin typeface="新宋体" panose="02010609030101010101" pitchFamily="49" charset="-122"/>
                <a:ea typeface="新宋体" panose="02010609030101010101" pitchFamily="49" charset="-122"/>
              </a:rPr>
              <a:t> e2(10);</a:t>
            </a:r>
          </a:p>
          <a:p>
            <a:pPr marL="0" indent="0">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gb_useStack</a:t>
            </a:r>
            <a:r>
              <a:rPr lang="en-US" altLang="zh-CN" sz="2000" dirty="0">
                <a:solidFill>
                  <a:srgbClr val="000000"/>
                </a:solidFill>
                <a:latin typeface="新宋体" panose="02010609030101010101" pitchFamily="49" charset="-122"/>
                <a:ea typeface="新宋体" panose="02010609030101010101" pitchFamily="49" charset="-122"/>
              </a:rPr>
              <a:t>(e2);</a:t>
            </a:r>
          </a:p>
          <a:p>
            <a:pPr marL="0" indent="0">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a:t>
            </a:r>
            <a:r>
              <a:rPr lang="zh-CN" altLang="en-US" sz="2000" dirty="0">
                <a:solidFill>
                  <a:srgbClr val="008000"/>
                </a:solidFill>
                <a:latin typeface="新宋体" panose="02010609030101010101" pitchFamily="49" charset="-122"/>
                <a:ea typeface="新宋体" panose="02010609030101010101" pitchFamily="49" charset="-122"/>
              </a:rPr>
              <a:t>函数</a:t>
            </a:r>
            <a:r>
              <a:rPr lang="en-US" altLang="zh-CN" sz="2000" dirty="0" err="1">
                <a:solidFill>
                  <a:srgbClr val="008000"/>
                </a:solidFill>
                <a:latin typeface="新宋体" panose="02010609030101010101" pitchFamily="49" charset="-122"/>
                <a:ea typeface="新宋体" panose="02010609030101010101" pitchFamily="49" charset="-122"/>
              </a:rPr>
              <a:t>gb_testStackExtendVector</a:t>
            </a:r>
            <a:r>
              <a:rPr lang="zh-CN" altLang="en-US" sz="2000" dirty="0">
                <a:solidFill>
                  <a:srgbClr val="008000"/>
                </a:solidFill>
                <a:latin typeface="新宋体" panose="02010609030101010101" pitchFamily="49" charset="-122"/>
                <a:ea typeface="新宋体" panose="02010609030101010101" pitchFamily="49" charset="-122"/>
              </a:rPr>
              <a:t>结束</a:t>
            </a:r>
            <a:endParaRPr lang="zh-CN" altLang="en-US" sz="20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6230135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文件名</a:t>
            </a:r>
            <a:r>
              <a:rPr lang="en-US" altLang="zh-CN" sz="2400" dirty="0"/>
              <a:t>: CP_StackExtendVectorTestMain.cpp </a:t>
            </a:r>
            <a:r>
              <a:rPr lang="zh-CN" altLang="en-US" sz="2400" dirty="0" smtClean="0"/>
              <a:t>；</a:t>
            </a:r>
            <a:r>
              <a:rPr lang="zh-CN" altLang="en-US" sz="2400" dirty="0"/>
              <a:t>开发者</a:t>
            </a:r>
            <a:r>
              <a:rPr lang="en-US" altLang="zh-CN" sz="2400" dirty="0"/>
              <a:t>: </a:t>
            </a:r>
            <a:r>
              <a:rPr lang="zh-CN" altLang="en-US" sz="2400" dirty="0"/>
              <a:t>雍俊海</a:t>
            </a:r>
          </a:p>
        </p:txBody>
      </p:sp>
      <p:sp>
        <p:nvSpPr>
          <p:cNvPr id="3" name="内容占位符 2"/>
          <p:cNvSpPr>
            <a:spLocks noGrp="1"/>
          </p:cNvSpPr>
          <p:nvPr>
            <p:ph idx="1"/>
          </p:nvPr>
        </p:nvSpPr>
        <p:spPr/>
        <p:txBody>
          <a:bodyPr>
            <a:noAutofit/>
          </a:bodyPr>
          <a:lstStyle/>
          <a:p>
            <a:pPr marL="0" indent="0">
              <a:buNone/>
            </a:pPr>
            <a:r>
              <a:rPr lang="en-US" altLang="zh-CN" sz="2000" dirty="0">
                <a:solidFill>
                  <a:srgbClr val="0000FF"/>
                </a:solidFill>
                <a:latin typeface="新宋体" panose="02010609030101010101" pitchFamily="49" charset="-122"/>
                <a:ea typeface="新宋体" panose="02010609030101010101" pitchFamily="49" charset="-122"/>
              </a:rPr>
              <a:t>#include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&lt;</a:t>
            </a:r>
            <a:r>
              <a:rPr lang="en-US" altLang="zh-CN" sz="2000" dirty="0" err="1">
                <a:solidFill>
                  <a:srgbClr val="A31515"/>
                </a:solidFill>
                <a:latin typeface="新宋体" panose="02010609030101010101" pitchFamily="49" charset="-122"/>
                <a:ea typeface="新宋体" panose="02010609030101010101" pitchFamily="49" charset="-122"/>
              </a:rPr>
              <a:t>iostream</a:t>
            </a:r>
            <a:r>
              <a:rPr lang="en-US" altLang="zh-CN" sz="2000" dirty="0">
                <a:solidFill>
                  <a:srgbClr val="A31515"/>
                </a:solidFill>
                <a:latin typeface="新宋体" panose="02010609030101010101" pitchFamily="49" charset="-122"/>
                <a:ea typeface="新宋体" panose="02010609030101010101" pitchFamily="49" charset="-122"/>
              </a:rPr>
              <a:t>&gt;</a:t>
            </a:r>
            <a:endParaRPr lang="en-US" altLang="zh-CN" sz="20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000" dirty="0">
                <a:solidFill>
                  <a:srgbClr val="0000FF"/>
                </a:solidFill>
                <a:latin typeface="新宋体" panose="02010609030101010101" pitchFamily="49" charset="-122"/>
                <a:ea typeface="新宋体" panose="02010609030101010101" pitchFamily="49" charset="-122"/>
              </a:rPr>
              <a:t>using</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namespace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std</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000" dirty="0">
                <a:solidFill>
                  <a:srgbClr val="0000FF"/>
                </a:solidFill>
                <a:latin typeface="新宋体" panose="02010609030101010101" pitchFamily="49" charset="-122"/>
                <a:ea typeface="新宋体" panose="02010609030101010101" pitchFamily="49" charset="-122"/>
              </a:rPr>
              <a:t>#include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a:t>
            </a:r>
            <a:r>
              <a:rPr lang="en-US" altLang="zh-CN" sz="2000" dirty="0" err="1">
                <a:solidFill>
                  <a:srgbClr val="A31515"/>
                </a:solidFill>
                <a:latin typeface="新宋体" panose="02010609030101010101" pitchFamily="49" charset="-122"/>
                <a:ea typeface="新宋体" panose="02010609030101010101" pitchFamily="49" charset="-122"/>
              </a:rPr>
              <a:t>CP_StackExtendVectorTest.h</a:t>
            </a:r>
            <a:r>
              <a:rPr lang="en-US" altLang="zh-CN" sz="2000" dirty="0">
                <a:solidFill>
                  <a:srgbClr val="A31515"/>
                </a:solidFill>
                <a:latin typeface="新宋体" panose="02010609030101010101" pitchFamily="49" charset="-122"/>
                <a:ea typeface="新宋体" panose="02010609030101010101" pitchFamily="49" charset="-122"/>
              </a:rPr>
              <a:t>"</a:t>
            </a:r>
            <a:endParaRPr lang="en-US" altLang="zh-CN" sz="2000"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main(</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808080"/>
                </a:solidFill>
                <a:latin typeface="新宋体" panose="02010609030101010101" pitchFamily="49" charset="-122"/>
                <a:ea typeface="新宋体" panose="02010609030101010101" pitchFamily="49" charset="-122"/>
              </a:rPr>
              <a:t>argc</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char</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808080"/>
                </a:solidFill>
                <a:latin typeface="新宋体" panose="02010609030101010101" pitchFamily="49" charset="-122"/>
                <a:ea typeface="新宋体" panose="02010609030101010101" pitchFamily="49" charset="-122"/>
              </a:rPr>
              <a:t>args</a:t>
            </a:r>
            <a:r>
              <a:rPr lang="en-US" altLang="zh-CN" sz="2000" dirty="0">
                <a:solidFill>
                  <a:srgbClr val="000000"/>
                </a:solidFill>
                <a:latin typeface="新宋体" panose="02010609030101010101" pitchFamily="49" charset="-122"/>
                <a:ea typeface="新宋体" panose="02010609030101010101" pitchFamily="49" charset="-122"/>
              </a:rPr>
              <a:t>[ ])</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gb_testStackExtendVector</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system(</a:t>
            </a:r>
            <a:r>
              <a:rPr lang="en-US" altLang="zh-CN" sz="2000" dirty="0">
                <a:solidFill>
                  <a:srgbClr val="A31515"/>
                </a:solidFill>
                <a:latin typeface="新宋体" panose="02010609030101010101" pitchFamily="49" charset="-122"/>
                <a:ea typeface="新宋体" panose="02010609030101010101" pitchFamily="49" charset="-122"/>
              </a:rPr>
              <a:t>"pause"</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0;</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main</a:t>
            </a:r>
            <a:r>
              <a:rPr lang="zh-CN" altLang="en-US" sz="2000" dirty="0">
                <a:solidFill>
                  <a:srgbClr val="008000"/>
                </a:solidFill>
                <a:latin typeface="新宋体" panose="02010609030101010101" pitchFamily="49" charset="-122"/>
                <a:ea typeface="新宋体" panose="02010609030101010101" pitchFamily="49" charset="-122"/>
              </a:rPr>
              <a:t>函数结束</a:t>
            </a:r>
            <a:endParaRPr lang="zh-CN" altLang="en-US" sz="20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Text Box 9"/>
          <p:cNvSpPr txBox="1">
            <a:spLocks noChangeArrowheads="1"/>
          </p:cNvSpPr>
          <p:nvPr/>
        </p:nvSpPr>
        <p:spPr bwMode="auto">
          <a:xfrm>
            <a:off x="5764423" y="1457324"/>
            <a:ext cx="2625301" cy="2531482"/>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a:spcBef>
                <a:spcPct val="0"/>
              </a:spcBef>
              <a:buNone/>
            </a:pPr>
            <a:r>
              <a:rPr lang="zh-CN" altLang="en-US" sz="1800" dirty="0" smtClean="0">
                <a:ea typeface="楷体_GB2312" pitchFamily="49" charset="-122"/>
                <a:sym typeface="Wingdings" panose="05000000000000000000" pitchFamily="2" charset="2"/>
              </a:rPr>
              <a:t>运行结果示例</a:t>
            </a:r>
            <a:r>
              <a:rPr lang="pt-BR" altLang="zh-CN" sz="1800" dirty="0" smtClean="0">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第一个案例</a:t>
            </a:r>
            <a:r>
              <a:rPr lang="en-US" altLang="zh-CN" sz="1800" dirty="0">
                <a:solidFill>
                  <a:srgbClr val="0000FF"/>
                </a:solidFill>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容量为</a:t>
            </a:r>
            <a:r>
              <a:rPr lang="en-US" altLang="zh-CN" sz="1800" dirty="0">
                <a:solidFill>
                  <a:srgbClr val="0000FF"/>
                </a:solidFill>
                <a:ea typeface="楷体_GB2312" pitchFamily="49" charset="-122"/>
                <a:sym typeface="Wingdings" panose="05000000000000000000" pitchFamily="2" charset="2"/>
              </a:rPr>
              <a:t>=5, </a:t>
            </a:r>
            <a:r>
              <a:rPr lang="zh-CN" altLang="en-US" sz="1800" dirty="0">
                <a:solidFill>
                  <a:srgbClr val="0000FF"/>
                </a:solidFill>
                <a:ea typeface="楷体_GB2312" pitchFamily="49" charset="-122"/>
                <a:sym typeface="Wingdings" panose="05000000000000000000" pitchFamily="2" charset="2"/>
              </a:rPr>
              <a:t>已占用</a:t>
            </a:r>
            <a:r>
              <a:rPr lang="en-US" altLang="zh-CN" sz="1800" dirty="0">
                <a:solidFill>
                  <a:srgbClr val="0000FF"/>
                </a:solidFill>
                <a:ea typeface="楷体_GB2312" pitchFamily="49" charset="-122"/>
                <a:sym typeface="Wingdings" panose="05000000000000000000" pitchFamily="2" charset="2"/>
              </a:rPr>
              <a:t>5</a:t>
            </a:r>
            <a:r>
              <a:rPr lang="zh-CN" altLang="en-US" sz="1800" dirty="0">
                <a:solidFill>
                  <a:srgbClr val="0000FF"/>
                </a:solidFill>
                <a:ea typeface="楷体_GB2312" pitchFamily="49" charset="-122"/>
                <a:sym typeface="Wingdings" panose="05000000000000000000" pitchFamily="2" charset="2"/>
              </a:rPr>
              <a:t>。</a:t>
            </a: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5 4 3 2 1</a:t>
            </a:r>
          </a:p>
          <a:p>
            <a:pPr marL="180000">
              <a:spcBef>
                <a:spcPct val="0"/>
              </a:spcBef>
              <a:buNone/>
            </a:pPr>
            <a:endParaRPr lang="en-US" altLang="zh-CN" sz="1800" dirty="0">
              <a:solidFill>
                <a:srgbClr val="0000FF"/>
              </a:solidFill>
              <a:ea typeface="楷体_GB2312" pitchFamily="49" charset="-122"/>
              <a:sym typeface="Wingdings" panose="05000000000000000000" pitchFamily="2" charset="2"/>
            </a:endParaRP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第二个案例</a:t>
            </a:r>
            <a:r>
              <a:rPr lang="en-US" altLang="zh-CN" sz="1800" dirty="0">
                <a:solidFill>
                  <a:srgbClr val="0000FF"/>
                </a:solidFill>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容量为</a:t>
            </a:r>
            <a:r>
              <a:rPr lang="en-US" altLang="zh-CN" sz="1800" dirty="0">
                <a:solidFill>
                  <a:srgbClr val="0000FF"/>
                </a:solidFill>
                <a:ea typeface="楷体_GB2312" pitchFamily="49" charset="-122"/>
                <a:sym typeface="Wingdings" panose="05000000000000000000" pitchFamily="2" charset="2"/>
              </a:rPr>
              <a:t>=10, </a:t>
            </a:r>
            <a:r>
              <a:rPr lang="zh-CN" altLang="en-US" sz="1800" dirty="0">
                <a:solidFill>
                  <a:srgbClr val="0000FF"/>
                </a:solidFill>
                <a:ea typeface="楷体_GB2312" pitchFamily="49" charset="-122"/>
                <a:sym typeface="Wingdings" panose="05000000000000000000" pitchFamily="2" charset="2"/>
              </a:rPr>
              <a:t>已占用</a:t>
            </a:r>
            <a:r>
              <a:rPr lang="en-US" altLang="zh-CN" sz="1800" dirty="0">
                <a:solidFill>
                  <a:srgbClr val="0000FF"/>
                </a:solidFill>
                <a:ea typeface="楷体_GB2312" pitchFamily="49" charset="-122"/>
                <a:sym typeface="Wingdings" panose="05000000000000000000" pitchFamily="2" charset="2"/>
              </a:rPr>
              <a:t>10</a:t>
            </a:r>
            <a:r>
              <a:rPr lang="zh-CN" altLang="en-US" sz="1800" dirty="0">
                <a:solidFill>
                  <a:srgbClr val="0000FF"/>
                </a:solidFill>
                <a:ea typeface="楷体_GB2312" pitchFamily="49" charset="-122"/>
                <a:sym typeface="Wingdings" panose="05000000000000000000" pitchFamily="2" charset="2"/>
              </a:rPr>
              <a:t>。</a:t>
            </a: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10 9 8 7 6 5 4 3 2 1</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请按任意键继续</a:t>
            </a:r>
            <a:r>
              <a:rPr lang="en-US" altLang="zh-CN" sz="1800" dirty="0">
                <a:solidFill>
                  <a:srgbClr val="0000FF"/>
                </a:solidFill>
                <a:ea typeface="楷体_GB2312" pitchFamily="49" charset="-122"/>
                <a:sym typeface="Wingdings" panose="05000000000000000000" pitchFamily="2" charset="2"/>
              </a:rPr>
              <a:t>. . .</a:t>
            </a:r>
          </a:p>
        </p:txBody>
      </p:sp>
    </p:spTree>
    <p:extLst>
      <p:ext uri="{BB962C8B-B14F-4D97-AF65-F5344CB8AC3E}">
        <p14:creationId xmlns:p14="http://schemas.microsoft.com/office/powerpoint/2010/main" val="3831044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接口适配器模式的</a:t>
            </a:r>
            <a:r>
              <a:rPr lang="zh-CN" altLang="en-US" dirty="0" smtClean="0"/>
              <a:t>核心</a:t>
            </a:r>
            <a:r>
              <a:rPr lang="zh-CN" altLang="en-US" dirty="0"/>
              <a:t>思路</a:t>
            </a:r>
          </a:p>
        </p:txBody>
      </p:sp>
      <p:sp>
        <p:nvSpPr>
          <p:cNvPr id="3" name="内容占位符 2"/>
          <p:cNvSpPr>
            <a:spLocks noGrp="1"/>
          </p:cNvSpPr>
          <p:nvPr>
            <p:ph idx="1"/>
          </p:nvPr>
        </p:nvSpPr>
        <p:spPr/>
        <p:txBody>
          <a:bodyPr>
            <a:normAutofit lnSpcReduction="10000"/>
          </a:bodyPr>
          <a:lstStyle/>
          <a:p>
            <a:r>
              <a:rPr lang="zh-CN" altLang="en-US" dirty="0" smtClean="0"/>
              <a:t>将抽象类转化为非抽象类</a:t>
            </a:r>
            <a:r>
              <a:rPr lang="en-US" altLang="zh-CN" dirty="0" smtClean="0"/>
              <a:t>(</a:t>
            </a:r>
            <a:r>
              <a:rPr lang="zh-CN" altLang="en-US" dirty="0"/>
              <a:t>即接口适配器类</a:t>
            </a:r>
            <a:r>
              <a:rPr lang="en-US" altLang="zh-CN" dirty="0" smtClean="0"/>
              <a:t>)</a:t>
            </a:r>
            <a:r>
              <a:rPr lang="zh-CN" altLang="en-US" dirty="0" smtClean="0"/>
              <a:t>。</a:t>
            </a:r>
            <a:endParaRPr lang="en-US" altLang="zh-CN" dirty="0" smtClean="0"/>
          </a:p>
          <a:p>
            <a:pPr lvl="1"/>
            <a:r>
              <a:rPr lang="zh-CN" altLang="en-US" dirty="0" smtClean="0"/>
              <a:t>减少实现成员函数覆盖的代码量。</a:t>
            </a:r>
            <a:endParaRPr lang="en-US" altLang="zh-CN" dirty="0" smtClean="0"/>
          </a:p>
          <a:p>
            <a:pPr lvl="2"/>
            <a:r>
              <a:rPr lang="zh-CN" altLang="en-US" dirty="0"/>
              <a:t>在接口</a:t>
            </a:r>
            <a:r>
              <a:rPr lang="zh-CN" altLang="en-US" dirty="0" smtClean="0"/>
              <a:t>适配器类中实现对甲方抽象类</a:t>
            </a:r>
            <a:r>
              <a:rPr lang="zh-CN" altLang="en-US" dirty="0"/>
              <a:t>所有纯虚函数的</a:t>
            </a:r>
            <a:r>
              <a:rPr lang="zh-CN" altLang="en-US" dirty="0" smtClean="0"/>
              <a:t>覆盖。</a:t>
            </a:r>
            <a:endParaRPr lang="en-US" altLang="zh-CN" dirty="0" smtClean="0"/>
          </a:p>
          <a:p>
            <a:pPr lvl="2"/>
            <a:r>
              <a:rPr lang="zh-CN" altLang="en-US" dirty="0"/>
              <a:t>在对象接口适配器类或类接口适配器</a:t>
            </a:r>
            <a:r>
              <a:rPr lang="zh-CN" altLang="en-US" dirty="0" smtClean="0"/>
              <a:t>类中只需实现那些必要的成员函数的覆盖。</a:t>
            </a:r>
            <a:endParaRPr lang="en-US" altLang="zh-CN" dirty="0" smtClean="0"/>
          </a:p>
          <a:p>
            <a:r>
              <a:rPr lang="zh-CN" altLang="en-US" dirty="0"/>
              <a:t>对比抽象类与接口适配器</a:t>
            </a:r>
            <a:r>
              <a:rPr lang="zh-CN" altLang="en-US" dirty="0" smtClean="0"/>
              <a:t>类</a:t>
            </a:r>
            <a:endParaRPr lang="en-US" altLang="zh-CN" dirty="0" smtClean="0"/>
          </a:p>
          <a:p>
            <a:pPr lvl="1"/>
            <a:r>
              <a:rPr lang="zh-CN" altLang="en-US" dirty="0">
                <a:solidFill>
                  <a:srgbClr val="0000FF"/>
                </a:solidFill>
              </a:rPr>
              <a:t>抽象</a:t>
            </a:r>
            <a:r>
              <a:rPr lang="zh-CN" altLang="en-US" dirty="0" smtClean="0">
                <a:solidFill>
                  <a:srgbClr val="0000FF"/>
                </a:solidFill>
              </a:rPr>
              <a:t>类</a:t>
            </a:r>
            <a:r>
              <a:rPr lang="en-US" altLang="zh-CN" dirty="0" smtClean="0"/>
              <a:t>: </a:t>
            </a:r>
            <a:r>
              <a:rPr lang="zh-CN" altLang="en-US" dirty="0" smtClean="0"/>
              <a:t>要求可以生成实例对象的子类必须覆盖</a:t>
            </a:r>
            <a:r>
              <a:rPr lang="zh-CN" altLang="en-US" dirty="0"/>
              <a:t>所有的纯虚函数</a:t>
            </a:r>
            <a:r>
              <a:rPr lang="zh-CN" altLang="en-US" dirty="0" smtClean="0"/>
              <a:t>。</a:t>
            </a:r>
            <a:endParaRPr lang="en-US" altLang="zh-CN" dirty="0" smtClean="0"/>
          </a:p>
          <a:p>
            <a:pPr lvl="1"/>
            <a:r>
              <a:rPr lang="zh-CN" altLang="en-US" dirty="0">
                <a:solidFill>
                  <a:srgbClr val="0000FF"/>
                </a:solidFill>
              </a:rPr>
              <a:t>接口适配器</a:t>
            </a:r>
            <a:r>
              <a:rPr lang="zh-CN" altLang="en-US" dirty="0" smtClean="0">
                <a:solidFill>
                  <a:srgbClr val="0000FF"/>
                </a:solidFill>
              </a:rPr>
              <a:t>类</a:t>
            </a:r>
            <a:r>
              <a:rPr lang="en-US" altLang="zh-CN" dirty="0" smtClean="0"/>
              <a:t>: </a:t>
            </a:r>
            <a:r>
              <a:rPr lang="zh-CN" altLang="en-US" dirty="0" smtClean="0"/>
              <a:t>子类只需覆盖需要重新实现的成员函数。</a:t>
            </a:r>
            <a:endParaRPr lang="en-US" altLang="zh-CN" dirty="0" smtClean="0"/>
          </a:p>
          <a:p>
            <a:pPr lvl="2"/>
            <a:r>
              <a:rPr lang="zh-CN" altLang="en-US" dirty="0" smtClean="0"/>
              <a:t>如何保证没有被覆盖的成员函数也能正确工作</a:t>
            </a:r>
            <a:r>
              <a:rPr lang="en-US" altLang="zh-CN" dirty="0" smtClean="0"/>
              <a:t>?</a:t>
            </a: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5937443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接口适配器类设计的核心思路</a:t>
            </a:r>
          </a:p>
        </p:txBody>
      </p:sp>
      <p:sp>
        <p:nvSpPr>
          <p:cNvPr id="3" name="内容占位符 2"/>
          <p:cNvSpPr>
            <a:spLocks noGrp="1"/>
          </p:cNvSpPr>
          <p:nvPr>
            <p:ph idx="1"/>
          </p:nvPr>
        </p:nvSpPr>
        <p:spPr/>
        <p:txBody>
          <a:bodyPr>
            <a:normAutofit fontScale="70000" lnSpcReduction="20000"/>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class</a:t>
            </a:r>
            <a:r>
              <a:rPr lang="en-US" altLang="zh-CN" dirty="0">
                <a:solidFill>
                  <a:srgbClr val="000000"/>
                </a:solidFill>
                <a:latin typeface="新宋体" panose="02010609030101010101" pitchFamily="49" charset="-122"/>
                <a:ea typeface="新宋体" panose="02010609030101010101" pitchFamily="49" charset="-122"/>
              </a:rPr>
              <a:t> </a:t>
            </a:r>
            <a:r>
              <a:rPr lang="zh-CN" altLang="en-US" dirty="0" smtClean="0">
                <a:solidFill>
                  <a:srgbClr val="FF0000"/>
                </a:solidFill>
                <a:latin typeface="新宋体" panose="02010609030101010101" pitchFamily="49" charset="-122"/>
                <a:ea typeface="新宋体" panose="02010609030101010101" pitchFamily="49" charset="-122"/>
              </a:rPr>
              <a:t>接口适配器类</a:t>
            </a:r>
            <a:r>
              <a:rPr lang="en-US" altLang="zh-CN" dirty="0" smtClean="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public</a:t>
            </a:r>
            <a:r>
              <a:rPr lang="en-US" altLang="zh-CN" dirty="0">
                <a:solidFill>
                  <a:srgbClr val="000000"/>
                </a:solidFill>
                <a:latin typeface="新宋体" panose="02010609030101010101" pitchFamily="49" charset="-122"/>
                <a:ea typeface="新宋体" panose="02010609030101010101" pitchFamily="49" charset="-122"/>
              </a:rPr>
              <a:t> </a:t>
            </a:r>
            <a:r>
              <a:rPr lang="zh-CN" altLang="en-US" dirty="0" smtClean="0">
                <a:solidFill>
                  <a:srgbClr val="2B91AF"/>
                </a:solidFill>
                <a:latin typeface="新宋体" panose="02010609030101010101" pitchFamily="49" charset="-122"/>
                <a:ea typeface="新宋体" panose="02010609030101010101" pitchFamily="49" charset="-122"/>
              </a:rPr>
              <a:t>甲方</a:t>
            </a:r>
            <a:r>
              <a:rPr lang="zh-CN" altLang="en-US" dirty="0">
                <a:solidFill>
                  <a:srgbClr val="2B91AF"/>
                </a:solidFill>
                <a:latin typeface="新宋体" panose="02010609030101010101" pitchFamily="49" charset="-122"/>
                <a:ea typeface="新宋体" panose="02010609030101010101" pitchFamily="49" charset="-122"/>
              </a:rPr>
              <a:t>抽象类</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FF"/>
                </a:solidFill>
                <a:latin typeface="新宋体" panose="02010609030101010101" pitchFamily="49" charset="-122"/>
                <a:ea typeface="新宋体" panose="02010609030101010101" pitchFamily="49" charset="-122"/>
              </a:rPr>
              <a:t>public</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CP_StackAdapter</a:t>
            </a:r>
            <a:r>
              <a:rPr lang="en-US" altLang="zh-CN" dirty="0">
                <a:solidFill>
                  <a:srgbClr val="000000"/>
                </a:solidFill>
                <a:latin typeface="新宋体" panose="02010609030101010101" pitchFamily="49" charset="-122"/>
                <a:ea typeface="新宋体" panose="02010609030101010101" pitchFamily="49" charset="-122"/>
              </a:rPr>
              <a:t>() {}</a:t>
            </a: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bool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mb_isFull</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bool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mb_isEmpty</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void</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mb_push</a:t>
            </a:r>
            <a:r>
              <a:rPr lang="en-US" altLang="zh-CN" dirty="0">
                <a:solidFill>
                  <a:srgbClr val="000000"/>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808080"/>
                </a:solidFill>
                <a:latin typeface="新宋体" panose="02010609030101010101" pitchFamily="49" charset="-122"/>
                <a:ea typeface="新宋体" panose="02010609030101010101" pitchFamily="49" charset="-122"/>
              </a:rPr>
              <a:t>i</a:t>
            </a:r>
            <a:r>
              <a:rPr lang="en-US" altLang="zh-CN" dirty="0">
                <a:solidFill>
                  <a:srgbClr val="000000"/>
                </a:solidFill>
                <a:latin typeface="新宋体" panose="02010609030101010101" pitchFamily="49" charset="-122"/>
                <a:ea typeface="新宋体" panose="02010609030101010101" pitchFamily="49" charset="-122"/>
              </a:rPr>
              <a:t>) { }</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void</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mb_pop</a:t>
            </a:r>
            <a:r>
              <a:rPr lang="en-US" altLang="zh-CN" dirty="0">
                <a:solidFill>
                  <a:srgbClr val="000000"/>
                </a:solidFill>
                <a:latin typeface="新宋体" panose="02010609030101010101" pitchFamily="49" charset="-122"/>
                <a:ea typeface="新宋体" panose="02010609030101010101" pitchFamily="49" charset="-122"/>
              </a:rPr>
              <a:t>() { }</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mb_getCapacity</a:t>
            </a:r>
            <a:r>
              <a:rPr lang="en-US" altLang="zh-CN" dirty="0">
                <a:solidFill>
                  <a:srgbClr val="000000"/>
                </a:solidFill>
                <a:latin typeface="新宋体" panose="02010609030101010101" pitchFamily="49" charset="-122"/>
                <a:ea typeface="新宋体" panose="02010609030101010101" pitchFamily="49" charset="-122"/>
              </a:rPr>
              <a:t>() { </a:t>
            </a:r>
            <a:r>
              <a:rPr lang="en-US" altLang="zh-CN" dirty="0">
                <a:solidFill>
                  <a:srgbClr val="0000FF"/>
                </a:solidFill>
                <a:latin typeface="新宋体" panose="02010609030101010101" pitchFamily="49" charset="-122"/>
                <a:ea typeface="新宋体" panose="02010609030101010101" pitchFamily="49" charset="-122"/>
              </a:rPr>
              <a:t>return</a:t>
            </a:r>
            <a:r>
              <a:rPr lang="en-US" altLang="zh-CN" dirty="0">
                <a:solidFill>
                  <a:srgbClr val="000000"/>
                </a:solidFill>
                <a:latin typeface="新宋体" panose="02010609030101010101" pitchFamily="49" charset="-122"/>
                <a:ea typeface="新宋体" panose="02010609030101010101" pitchFamily="49" charset="-122"/>
              </a:rPr>
              <a:t> 0; }</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mb_getSize</a:t>
            </a:r>
            <a:r>
              <a:rPr lang="en-US" altLang="zh-CN" dirty="0">
                <a:solidFill>
                  <a:srgbClr val="000000"/>
                </a:solidFill>
                <a:latin typeface="新宋体" panose="02010609030101010101" pitchFamily="49" charset="-122"/>
                <a:ea typeface="新宋体" panose="02010609030101010101" pitchFamily="49" charset="-122"/>
              </a:rPr>
              <a:t>() { </a:t>
            </a:r>
            <a:r>
              <a:rPr lang="en-US" altLang="zh-CN" dirty="0">
                <a:solidFill>
                  <a:srgbClr val="0000FF"/>
                </a:solidFill>
                <a:latin typeface="新宋体" panose="02010609030101010101" pitchFamily="49" charset="-122"/>
                <a:ea typeface="新宋体" panose="02010609030101010101" pitchFamily="49" charset="-122"/>
              </a:rPr>
              <a:t>return</a:t>
            </a:r>
            <a:r>
              <a:rPr lang="en-US" altLang="zh-CN" dirty="0">
                <a:solidFill>
                  <a:srgbClr val="000000"/>
                </a:solidFill>
                <a:latin typeface="新宋体" panose="02010609030101010101" pitchFamily="49" charset="-122"/>
                <a:ea typeface="新宋体" panose="02010609030101010101" pitchFamily="49" charset="-122"/>
              </a:rPr>
              <a:t> 0; }</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mb_getTop</a:t>
            </a:r>
            <a:r>
              <a:rPr lang="en-US" altLang="zh-CN" dirty="0">
                <a:solidFill>
                  <a:srgbClr val="000000"/>
                </a:solidFill>
                <a:latin typeface="新宋体" panose="02010609030101010101" pitchFamily="49" charset="-122"/>
                <a:ea typeface="新宋体" panose="02010609030101010101" pitchFamily="49" charset="-122"/>
              </a:rPr>
              <a:t>() { </a:t>
            </a:r>
            <a:r>
              <a:rPr lang="en-US" altLang="zh-CN" dirty="0">
                <a:solidFill>
                  <a:srgbClr val="0000FF"/>
                </a:solidFill>
                <a:latin typeface="新宋体" panose="02010609030101010101" pitchFamily="49" charset="-122"/>
                <a:ea typeface="新宋体" panose="02010609030101010101" pitchFamily="49" charset="-122"/>
              </a:rPr>
              <a:t>return</a:t>
            </a:r>
            <a:r>
              <a:rPr lang="en-US" altLang="zh-CN" dirty="0">
                <a:solidFill>
                  <a:srgbClr val="000000"/>
                </a:solidFill>
                <a:latin typeface="新宋体" panose="02010609030101010101" pitchFamily="49" charset="-122"/>
                <a:ea typeface="新宋体" panose="02010609030101010101" pitchFamily="49" charset="-122"/>
              </a:rPr>
              <a:t> 0; }</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类</a:t>
            </a:r>
            <a:r>
              <a:rPr lang="en-US" altLang="zh-CN" dirty="0" err="1">
                <a:solidFill>
                  <a:srgbClr val="008000"/>
                </a:solidFill>
                <a:latin typeface="新宋体" panose="02010609030101010101" pitchFamily="49" charset="-122"/>
                <a:ea typeface="新宋体" panose="02010609030101010101" pitchFamily="49" charset="-122"/>
              </a:rPr>
              <a:t>CP_StackAdapter</a:t>
            </a:r>
            <a:r>
              <a:rPr lang="zh-CN" altLang="en-US" dirty="0">
                <a:solidFill>
                  <a:srgbClr val="008000"/>
                </a:solidFill>
                <a:latin typeface="新宋体" panose="02010609030101010101" pitchFamily="49" charset="-122"/>
                <a:ea typeface="新宋体" panose="02010609030101010101" pitchFamily="49" charset="-122"/>
              </a:rPr>
              <a:t>定义结束</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AutoShape 5"/>
          <p:cNvSpPr>
            <a:spLocks/>
          </p:cNvSpPr>
          <p:nvPr/>
        </p:nvSpPr>
        <p:spPr bwMode="auto">
          <a:xfrm>
            <a:off x="2534703" y="1902044"/>
            <a:ext cx="2927195" cy="439254"/>
          </a:xfrm>
          <a:prstGeom prst="borderCallout2">
            <a:avLst>
              <a:gd name="adj1" fmla="val 53340"/>
              <a:gd name="adj2" fmla="val -89"/>
              <a:gd name="adj3" fmla="val 51957"/>
              <a:gd name="adj4" fmla="val -9228"/>
              <a:gd name="adj5" fmla="val -21516"/>
              <a:gd name="adj6" fmla="val -13769"/>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en-US" altLang="zh-CN" sz="2000" dirty="0" smtClean="0">
                <a:solidFill>
                  <a:srgbClr val="0000FF"/>
                </a:solidFill>
                <a:latin typeface="新宋体" panose="02010609030101010101" pitchFamily="49" charset="-122"/>
                <a:ea typeface="新宋体" panose="02010609030101010101" pitchFamily="49" charset="-122"/>
              </a:rPr>
              <a:t>(1) </a:t>
            </a:r>
            <a:r>
              <a:rPr lang="zh-CN" altLang="en-US" sz="2000" dirty="0" smtClean="0">
                <a:solidFill>
                  <a:srgbClr val="FF0000"/>
                </a:solidFill>
                <a:latin typeface="新宋体" panose="02010609030101010101" pitchFamily="49" charset="-122"/>
                <a:ea typeface="新宋体" panose="02010609030101010101" pitchFamily="49" charset="-122"/>
              </a:rPr>
              <a:t>定义</a:t>
            </a:r>
            <a:r>
              <a:rPr lang="zh-CN" altLang="en-US" sz="2000" dirty="0">
                <a:solidFill>
                  <a:srgbClr val="0000FF"/>
                </a:solidFill>
                <a:latin typeface="新宋体" panose="02010609030101010101" pitchFamily="49" charset="-122"/>
                <a:ea typeface="新宋体" panose="02010609030101010101" pitchFamily="49" charset="-122"/>
              </a:rPr>
              <a:t>接口适配器类。</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0" name="AutoShape 5"/>
          <p:cNvSpPr>
            <a:spLocks/>
          </p:cNvSpPr>
          <p:nvPr/>
        </p:nvSpPr>
        <p:spPr bwMode="auto">
          <a:xfrm>
            <a:off x="5653802" y="1392723"/>
            <a:ext cx="2846543" cy="387281"/>
          </a:xfrm>
          <a:prstGeom prst="borderCallout2">
            <a:avLst>
              <a:gd name="adj1" fmla="val 50321"/>
              <a:gd name="adj2" fmla="val -100"/>
              <a:gd name="adj3" fmla="val 49897"/>
              <a:gd name="adj4" fmla="val -5467"/>
              <a:gd name="adj5" fmla="val 49778"/>
              <a:gd name="adj6" fmla="val -13329"/>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en-US" altLang="zh-CN" sz="2000" dirty="0" smtClean="0">
                <a:solidFill>
                  <a:srgbClr val="0000FF"/>
                </a:solidFill>
                <a:latin typeface="新宋体" panose="02010609030101010101" pitchFamily="49" charset="-122"/>
                <a:ea typeface="新宋体" panose="02010609030101010101" pitchFamily="49" charset="-122"/>
              </a:rPr>
              <a:t>(2) </a:t>
            </a:r>
            <a:r>
              <a:rPr lang="zh-CN" altLang="en-US" sz="2000" dirty="0" smtClean="0">
                <a:solidFill>
                  <a:srgbClr val="FF0000"/>
                </a:solidFill>
                <a:latin typeface="新宋体" panose="02010609030101010101" pitchFamily="49" charset="-122"/>
                <a:ea typeface="新宋体" panose="02010609030101010101" pitchFamily="49" charset="-122"/>
              </a:rPr>
              <a:t>继承</a:t>
            </a:r>
            <a:r>
              <a:rPr lang="en-US" altLang="zh-CN" sz="2000" dirty="0" smtClean="0">
                <a:solidFill>
                  <a:srgbClr val="0000FF"/>
                </a:solidFill>
                <a:latin typeface="新宋体" panose="02010609030101010101" pitchFamily="49" charset="-122"/>
                <a:ea typeface="新宋体" panose="02010609030101010101" pitchFamily="49" charset="-122"/>
              </a:rPr>
              <a:t>: </a:t>
            </a:r>
            <a:r>
              <a:rPr lang="zh-CN" altLang="en-US" sz="2000" dirty="0" smtClean="0">
                <a:solidFill>
                  <a:srgbClr val="0000FF"/>
                </a:solidFill>
                <a:latin typeface="新宋体" panose="02010609030101010101" pitchFamily="49" charset="-122"/>
                <a:ea typeface="新宋体" panose="02010609030101010101" pitchFamily="49" charset="-122"/>
              </a:rPr>
              <a:t>甲方抽象类。</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1" name="Text Box 9"/>
          <p:cNvSpPr txBox="1">
            <a:spLocks noChangeArrowheads="1"/>
          </p:cNvSpPr>
          <p:nvPr/>
        </p:nvSpPr>
        <p:spPr bwMode="auto">
          <a:xfrm>
            <a:off x="6886768" y="3332797"/>
            <a:ext cx="1911543" cy="1762559"/>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a:spcBef>
                <a:spcPct val="0"/>
              </a:spcBef>
              <a:buNone/>
            </a:pPr>
            <a:r>
              <a:rPr lang="en-US" altLang="zh-CN" sz="2000" dirty="0" smtClean="0">
                <a:solidFill>
                  <a:srgbClr val="0000FF"/>
                </a:solidFill>
                <a:ea typeface="楷体_GB2312" pitchFamily="49" charset="-122"/>
                <a:sym typeface="Wingdings" panose="05000000000000000000" pitchFamily="2" charset="2"/>
              </a:rPr>
              <a:t>(3) </a:t>
            </a:r>
            <a:r>
              <a:rPr lang="zh-CN" altLang="en-US" sz="2000" dirty="0" smtClean="0">
                <a:solidFill>
                  <a:srgbClr val="FF0000"/>
                </a:solidFill>
                <a:ea typeface="楷体_GB2312" pitchFamily="49" charset="-122"/>
                <a:sym typeface="Wingdings" panose="05000000000000000000" pitchFamily="2" charset="2"/>
              </a:rPr>
              <a:t>覆盖</a:t>
            </a:r>
            <a:r>
              <a:rPr lang="en-US" altLang="zh-CN" sz="2000" dirty="0" smtClean="0">
                <a:solidFill>
                  <a:srgbClr val="0000FF"/>
                </a:solidFill>
                <a:ea typeface="楷体_GB2312" pitchFamily="49" charset="-122"/>
                <a:sym typeface="Wingdings" panose="05000000000000000000" pitchFamily="2" charset="2"/>
              </a:rPr>
              <a:t>: </a:t>
            </a:r>
            <a:r>
              <a:rPr lang="zh-CN" altLang="en-US" sz="2000" dirty="0" smtClean="0">
                <a:solidFill>
                  <a:srgbClr val="0000FF"/>
                </a:solidFill>
                <a:ea typeface="楷体_GB2312" pitchFamily="49" charset="-122"/>
                <a:sym typeface="Wingdings" panose="05000000000000000000" pitchFamily="2" charset="2"/>
              </a:rPr>
              <a:t>接口</a:t>
            </a:r>
            <a:r>
              <a:rPr lang="zh-CN" altLang="en-US" sz="2000" dirty="0">
                <a:solidFill>
                  <a:srgbClr val="0000FF"/>
                </a:solidFill>
                <a:ea typeface="楷体_GB2312" pitchFamily="49" charset="-122"/>
                <a:sym typeface="Wingdings" panose="05000000000000000000" pitchFamily="2" charset="2"/>
              </a:rPr>
              <a:t>适配器类实现</a:t>
            </a:r>
            <a:r>
              <a:rPr lang="zh-CN" altLang="en-US" sz="2000" dirty="0" smtClean="0">
                <a:solidFill>
                  <a:srgbClr val="0000FF"/>
                </a:solidFill>
                <a:ea typeface="楷体_GB2312" pitchFamily="49" charset="-122"/>
                <a:sym typeface="Wingdings" panose="05000000000000000000" pitchFamily="2" charset="2"/>
              </a:rPr>
              <a:t>对甲方抽象类的所有抽象成员函数的覆盖。</a:t>
            </a:r>
            <a:endParaRPr lang="en-US" altLang="zh-CN" sz="2000" dirty="0">
              <a:solidFill>
                <a:srgbClr val="0000FF"/>
              </a:solidFill>
              <a:ea typeface="楷体_GB2312" pitchFamily="49" charset="-122"/>
              <a:sym typeface="Wingdings" panose="05000000000000000000" pitchFamily="2" charset="2"/>
            </a:endParaRPr>
          </a:p>
        </p:txBody>
      </p:sp>
      <p:sp>
        <p:nvSpPr>
          <p:cNvPr id="12" name="右大括号 11"/>
          <p:cNvSpPr/>
          <p:nvPr/>
        </p:nvSpPr>
        <p:spPr>
          <a:xfrm>
            <a:off x="6273372" y="2523067"/>
            <a:ext cx="417359" cy="3382019"/>
          </a:xfrm>
          <a:prstGeom prst="rightBrace">
            <a:avLst>
              <a:gd name="adj1" fmla="val 4612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8284559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a:t>
            </a:r>
            <a:r>
              <a:rPr lang="zh-CN" altLang="en-US" dirty="0" smtClean="0"/>
              <a:t>适配器类定义</a:t>
            </a:r>
            <a:r>
              <a:rPr lang="en-US" altLang="zh-CN" dirty="0"/>
              <a:t>: </a:t>
            </a:r>
            <a:r>
              <a:rPr lang="en-US" altLang="zh-CN" dirty="0" err="1"/>
              <a:t>CP_StackAdapter.h</a:t>
            </a:r>
            <a:endParaRPr lang="zh-CN" altLang="en-US" dirty="0"/>
          </a:p>
        </p:txBody>
      </p:sp>
      <p:sp>
        <p:nvSpPr>
          <p:cNvPr id="3" name="内容占位符 2"/>
          <p:cNvSpPr>
            <a:spLocks noGrp="1"/>
          </p:cNvSpPr>
          <p:nvPr>
            <p:ph idx="1"/>
          </p:nvPr>
        </p:nvSpPr>
        <p:spPr/>
        <p:txBody>
          <a:bodyPr>
            <a:noAutofit/>
          </a:bodyPr>
          <a:lstStyle/>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ifndef</a:t>
            </a:r>
            <a:r>
              <a:rPr lang="en-US" altLang="zh-CN" sz="1800" dirty="0">
                <a:solidFill>
                  <a:srgbClr val="000000"/>
                </a:solidFill>
                <a:latin typeface="新宋体" panose="02010609030101010101" pitchFamily="49" charset="-122"/>
                <a:ea typeface="新宋体" panose="02010609030101010101" pitchFamily="49" charset="-122"/>
              </a:rPr>
              <a:t> CP_STACKADAPTER_H</a:t>
            </a:r>
          </a:p>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#define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6F008A"/>
                </a:solidFill>
                <a:latin typeface="新宋体" panose="02010609030101010101" pitchFamily="49" charset="-122"/>
                <a:ea typeface="新宋体" panose="02010609030101010101" pitchFamily="49" charset="-122"/>
              </a:rPr>
              <a:t>CP_STACKADAPTER_H</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class</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CP_StackInterface</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CP_StackAdapter</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mb_isFull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mb_isEmpty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mb_push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 { }</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0; }</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0; }</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mb_getTop</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0; }</a:t>
            </a:r>
          </a:p>
          <a:p>
            <a:pPr marL="0" indent="0">
              <a:lnSpc>
                <a:spcPts val="19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9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endif</a:t>
            </a:r>
            <a:endParaRPr lang="en-US" altLang="zh-CN"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995243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2021</a:t>
            </a:r>
            <a:r>
              <a:rPr lang="zh-CN" altLang="en-US" dirty="0" smtClean="0"/>
              <a:t>年</a:t>
            </a:r>
            <a:r>
              <a:rPr lang="zh-CN" altLang="en-US" dirty="0"/>
              <a:t>智能体比赛成绩</a:t>
            </a:r>
          </a:p>
        </p:txBody>
      </p:sp>
      <p:sp>
        <p:nvSpPr>
          <p:cNvPr id="3" name="内容占位符 2"/>
          <p:cNvSpPr>
            <a:spLocks noGrp="1"/>
          </p:cNvSpPr>
          <p:nvPr>
            <p:ph idx="1"/>
          </p:nvPr>
        </p:nvSpPr>
        <p:spPr/>
        <p:txBody>
          <a:bodyPr/>
          <a:lstStyle/>
          <a:p>
            <a:r>
              <a:rPr lang="en-US" altLang="zh-CN" dirty="0"/>
              <a:t>2019011844	</a:t>
            </a:r>
            <a:r>
              <a:rPr lang="zh-CN" altLang="en-US" dirty="0" smtClean="0"/>
              <a:t>马骐</a:t>
            </a:r>
            <a:r>
              <a:rPr lang="en-US" altLang="zh-CN" dirty="0" smtClean="0"/>
              <a:t>	     </a:t>
            </a:r>
            <a:r>
              <a:rPr lang="zh-CN" altLang="en-US" dirty="0" smtClean="0"/>
              <a:t>第</a:t>
            </a:r>
            <a:r>
              <a:rPr lang="en-US" altLang="zh-CN" dirty="0" smtClean="0"/>
              <a:t>9~16</a:t>
            </a:r>
            <a:r>
              <a:rPr lang="zh-CN" altLang="en-US" smtClean="0"/>
              <a:t>名</a:t>
            </a:r>
            <a:endParaRPr lang="en-US" altLang="zh-CN" dirty="0" smtClean="0"/>
          </a:p>
        </p:txBody>
      </p:sp>
      <p:sp>
        <p:nvSpPr>
          <p:cNvPr id="4" name="日期占位符 3"/>
          <p:cNvSpPr>
            <a:spLocks noGrp="1"/>
          </p:cNvSpPr>
          <p:nvPr>
            <p:ph type="dt" sz="half" idx="10"/>
          </p:nvPr>
        </p:nvSpPr>
        <p:spPr/>
        <p:txBody>
          <a:bodyPr/>
          <a:lstStyle/>
          <a:p>
            <a:fld id="{FE5F219A-EC9F-4AD0-8836-930323F9B309}" type="datetime2">
              <a:rPr lang="zh-CN" altLang="en-US" smtClean="0"/>
              <a:t>2021年5月25日</a:t>
            </a:fld>
            <a:endParaRPr lang="zh-CN" altLang="en-US" dirty="0"/>
          </a:p>
        </p:txBody>
      </p:sp>
      <p:sp>
        <p:nvSpPr>
          <p:cNvPr id="5" name="页脚占位符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灯片编号占位符 5"/>
          <p:cNvSpPr>
            <a:spLocks noGrp="1"/>
          </p:cNvSpPr>
          <p:nvPr>
            <p:ph type="sldNum" sz="quarter" idx="12"/>
          </p:nvPr>
        </p:nvSpPr>
        <p:spPr/>
        <p:txBody>
          <a:bodyPr/>
          <a:lstStyle/>
          <a:p>
            <a:fld id="{AB393D56-620A-4FA6-AFE0-8A286AD08B3F}" type="slidenum">
              <a:rPr lang="zh-CN" altLang="en-US" smtClean="0"/>
              <a:t>4</a:t>
            </a:fld>
            <a:endParaRPr lang="zh-CN" altLang="en-US" dirty="0"/>
          </a:p>
        </p:txBody>
      </p:sp>
      <p:sp>
        <p:nvSpPr>
          <p:cNvPr id="7"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8204431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接口适配器</a:t>
            </a:r>
            <a:r>
              <a:rPr lang="zh-CN" altLang="en-US" dirty="0" smtClean="0"/>
              <a:t>类实现</a:t>
            </a:r>
            <a:r>
              <a:rPr lang="en-US" altLang="zh-CN" dirty="0"/>
              <a:t>: CP_StackAdapter.cpp</a:t>
            </a:r>
            <a:endParaRPr lang="zh-CN" altLang="en-US" dirty="0"/>
          </a:p>
        </p:txBody>
      </p:sp>
      <p:sp>
        <p:nvSpPr>
          <p:cNvPr id="3" name="内容占位符 2"/>
          <p:cNvSpPr>
            <a:spLocks noGrp="1"/>
          </p:cNvSpPr>
          <p:nvPr>
            <p:ph idx="1"/>
          </p:nvPr>
        </p:nvSpPr>
        <p:spPr/>
        <p:txBody>
          <a:bodyPr>
            <a:noAutofit/>
          </a:bodyPr>
          <a:lstStyle/>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CP_StackAdapter.h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mb_isEmpty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(s &lt;= 0)</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true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false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mb_isEmpty</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bool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mb_isFull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 = </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(s &gt;= c)</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true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false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mb_isFull</a:t>
            </a:r>
            <a:r>
              <a:rPr lang="zh-CN" altLang="en-US" sz="1800" dirty="0">
                <a:solidFill>
                  <a:srgbClr val="008000"/>
                </a:solidFill>
                <a:latin typeface="新宋体" panose="02010609030101010101" pitchFamily="49" charset="-122"/>
                <a:ea typeface="新宋体" panose="02010609030101010101" pitchFamily="49" charset="-122"/>
              </a:rPr>
              <a:t>定义</a:t>
            </a:r>
            <a:r>
              <a:rPr lang="zh-CN" altLang="en-US" sz="1800" dirty="0" smtClean="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805369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接口适配器模式</a:t>
            </a:r>
            <a:r>
              <a:rPr lang="zh-CN" altLang="en-US" dirty="0" smtClean="0"/>
              <a:t>的两种实现模式</a:t>
            </a:r>
            <a:endParaRPr lang="zh-CN" altLang="en-US" dirty="0"/>
          </a:p>
        </p:txBody>
      </p:sp>
      <p:sp>
        <p:nvSpPr>
          <p:cNvPr id="3" name="内容占位符 2"/>
          <p:cNvSpPr>
            <a:spLocks noGrp="1"/>
          </p:cNvSpPr>
          <p:nvPr>
            <p:ph idx="1"/>
          </p:nvPr>
        </p:nvSpPr>
        <p:spPr>
          <a:xfrm>
            <a:off x="1175641" y="1457325"/>
            <a:ext cx="6741725" cy="4899026"/>
          </a:xfrm>
        </p:spPr>
        <p:txBody>
          <a:bodyPr/>
          <a:lstStyle/>
          <a:p>
            <a:r>
              <a:rPr lang="zh-CN" altLang="en-US" dirty="0"/>
              <a:t>对象接口适配器</a:t>
            </a:r>
            <a:r>
              <a:rPr lang="zh-CN" altLang="en-US" dirty="0" smtClean="0"/>
              <a:t>模式</a:t>
            </a:r>
            <a:endParaRPr lang="en-US" altLang="zh-CN" dirty="0" smtClean="0"/>
          </a:p>
          <a:p>
            <a:pPr lvl="1"/>
            <a:r>
              <a:rPr lang="zh-CN" altLang="en-US" dirty="0" smtClean="0"/>
              <a:t>思路</a:t>
            </a:r>
            <a:r>
              <a:rPr lang="en-US" altLang="zh-CN" dirty="0" smtClean="0"/>
              <a:t>: </a:t>
            </a:r>
            <a:r>
              <a:rPr lang="zh-CN" altLang="en-US" dirty="0" smtClean="0"/>
              <a:t>接口</a:t>
            </a:r>
            <a:r>
              <a:rPr lang="zh-CN" altLang="en-US" dirty="0"/>
              <a:t>适配器</a:t>
            </a:r>
            <a:r>
              <a:rPr lang="zh-CN" altLang="en-US" dirty="0" smtClean="0"/>
              <a:t>模式</a:t>
            </a:r>
            <a:r>
              <a:rPr lang="en-US" altLang="zh-CN" dirty="0" smtClean="0"/>
              <a:t>+</a:t>
            </a:r>
            <a:r>
              <a:rPr lang="zh-CN" altLang="en-US" dirty="0" smtClean="0"/>
              <a:t>对象适配器</a:t>
            </a:r>
            <a:r>
              <a:rPr lang="zh-CN" altLang="en-US" dirty="0"/>
              <a:t>模式</a:t>
            </a:r>
            <a:endParaRPr lang="en-US" altLang="zh-CN" dirty="0" smtClean="0"/>
          </a:p>
          <a:p>
            <a:r>
              <a:rPr lang="zh-CN" altLang="en-US" dirty="0"/>
              <a:t>类接口</a:t>
            </a:r>
            <a:r>
              <a:rPr lang="zh-CN" altLang="en-US" dirty="0" smtClean="0"/>
              <a:t>适配器模式</a:t>
            </a:r>
            <a:endParaRPr lang="en-US" altLang="zh-CN" dirty="0" smtClean="0"/>
          </a:p>
          <a:p>
            <a:pPr lvl="1"/>
            <a:r>
              <a:rPr lang="zh-CN" altLang="en-US" dirty="0"/>
              <a:t>思路</a:t>
            </a:r>
            <a:r>
              <a:rPr lang="en-US" altLang="zh-CN" dirty="0"/>
              <a:t>: </a:t>
            </a:r>
            <a:r>
              <a:rPr lang="zh-CN" altLang="en-US" dirty="0"/>
              <a:t>接口适配器模式</a:t>
            </a:r>
            <a:r>
              <a:rPr lang="en-US" altLang="zh-CN" dirty="0" smtClean="0"/>
              <a:t>+</a:t>
            </a:r>
            <a:r>
              <a:rPr lang="zh-CN" altLang="en-US" dirty="0"/>
              <a:t>类</a:t>
            </a:r>
            <a:r>
              <a:rPr lang="zh-CN" altLang="en-US" dirty="0" smtClean="0"/>
              <a:t>适配器模式</a:t>
            </a:r>
            <a:endParaRPr lang="en-US" altLang="zh-CN"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AutoShape 6"/>
          <p:cNvSpPr>
            <a:spLocks noChangeArrowheads="1"/>
          </p:cNvSpPr>
          <p:nvPr/>
        </p:nvSpPr>
        <p:spPr bwMode="auto">
          <a:xfrm>
            <a:off x="735980" y="1568490"/>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2378512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对象接口适配器</a:t>
            </a:r>
            <a:r>
              <a:rPr lang="zh-CN" altLang="en-US" sz="2800" dirty="0" smtClean="0"/>
              <a:t>类定义</a:t>
            </a:r>
            <a:r>
              <a:rPr lang="en-US" altLang="zh-CN" sz="2800" dirty="0"/>
              <a:t>:  </a:t>
            </a:r>
            <a:r>
              <a:rPr lang="en-US" altLang="zh-CN" sz="2800" dirty="0" err="1"/>
              <a:t>CP_StackAdapterByVector.h</a:t>
            </a:r>
            <a:endParaRPr lang="zh-CN" altLang="en-US" sz="2800" dirty="0"/>
          </a:p>
        </p:txBody>
      </p:sp>
      <p:sp>
        <p:nvSpPr>
          <p:cNvPr id="3" name="内容占位符 2"/>
          <p:cNvSpPr>
            <a:spLocks noGrp="1"/>
          </p:cNvSpPr>
          <p:nvPr>
            <p:ph idx="1"/>
          </p:nvPr>
        </p:nvSpPr>
        <p:spPr/>
        <p:txBody>
          <a:bodyPr>
            <a:noAutofit/>
          </a:bodyPr>
          <a:lstStyle/>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ifndef</a:t>
            </a:r>
            <a:r>
              <a:rPr lang="en-US" altLang="zh-CN" sz="1800" dirty="0">
                <a:solidFill>
                  <a:srgbClr val="000000"/>
                </a:solidFill>
                <a:latin typeface="新宋体" panose="02010609030101010101" pitchFamily="49" charset="-122"/>
                <a:ea typeface="新宋体" panose="02010609030101010101" pitchFamily="49" charset="-122"/>
              </a:rPr>
              <a:t> CP_STACKADAPTERBYVECTOR_H</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#define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6F008A"/>
                </a:solidFill>
                <a:latin typeface="新宋体" panose="02010609030101010101" pitchFamily="49" charset="-122"/>
                <a:ea typeface="新宋体" panose="02010609030101010101" pitchFamily="49" charset="-122"/>
              </a:rPr>
              <a:t>CP_STACKADAPTERBYVECTOR_H</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&lt;vector&gt;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CP_StackAdapter.h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class</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CP_StackAdapterByVector</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private</a:t>
            </a:r>
            <a:r>
              <a:rPr lang="en-US" altLang="zh-CN" sz="1800" dirty="0" smtClean="0">
                <a:solidFill>
                  <a:srgbClr val="000000"/>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vector</a:t>
            </a:r>
            <a:r>
              <a:rPr lang="en-US" altLang="zh-CN" sz="1800" dirty="0">
                <a:solidFill>
                  <a:srgbClr val="000000"/>
                </a:solidFill>
                <a:latin typeface="新宋体" panose="02010609030101010101" pitchFamily="49" charset="-122"/>
                <a:ea typeface="新宋体" panose="02010609030101010101" pitchFamily="49" charset="-122"/>
              </a:rPr>
              <a:t>&lt;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&gt; </a:t>
            </a:r>
            <a:r>
              <a:rPr lang="en-US" altLang="zh-CN" sz="1800" dirty="0" err="1">
                <a:solidFill>
                  <a:srgbClr val="000000"/>
                </a:solidFill>
                <a:latin typeface="新宋体" panose="02010609030101010101" pitchFamily="49" charset="-122"/>
                <a:ea typeface="新宋体" panose="02010609030101010101" pitchFamily="49" charset="-122"/>
              </a:rPr>
              <a:t>m_stack</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CP_StackAdapterByVector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capacity = 10);</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CP_StackAdapterByVector</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mb_push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mb_getTop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CP_StackAdapterByVector</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smtClean="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endif</a:t>
            </a:r>
            <a:endParaRPr lang="en-US" altLang="zh-CN"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AutoShape 5"/>
          <p:cNvSpPr>
            <a:spLocks/>
          </p:cNvSpPr>
          <p:nvPr/>
        </p:nvSpPr>
        <p:spPr bwMode="auto">
          <a:xfrm>
            <a:off x="3780397" y="3519557"/>
            <a:ext cx="2846543" cy="387281"/>
          </a:xfrm>
          <a:prstGeom prst="borderCallout2">
            <a:avLst>
              <a:gd name="adj1" fmla="val 50321"/>
              <a:gd name="adj2" fmla="val -100"/>
              <a:gd name="adj3" fmla="val 49897"/>
              <a:gd name="adj4" fmla="val -5467"/>
              <a:gd name="adj5" fmla="val 49778"/>
              <a:gd name="adj6" fmla="val -13329"/>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zh-CN" altLang="en-US" sz="2000" dirty="0" smtClean="0">
                <a:solidFill>
                  <a:srgbClr val="FF0000"/>
                </a:solidFill>
                <a:latin typeface="新宋体" panose="02010609030101010101" pitchFamily="49" charset="-122"/>
                <a:ea typeface="新宋体" panose="02010609030101010101" pitchFamily="49" charset="-122"/>
              </a:rPr>
              <a:t>组合</a:t>
            </a:r>
            <a:r>
              <a:rPr lang="en-US" altLang="zh-CN" sz="2000" dirty="0" smtClean="0">
                <a:solidFill>
                  <a:srgbClr val="0000FF"/>
                </a:solidFill>
                <a:latin typeface="新宋体" panose="02010609030101010101" pitchFamily="49" charset="-122"/>
                <a:ea typeface="新宋体" panose="02010609030101010101" pitchFamily="49" charset="-122"/>
              </a:rPr>
              <a:t>: </a:t>
            </a:r>
            <a:r>
              <a:rPr lang="zh-CN" altLang="en-US" sz="2000" dirty="0" smtClean="0">
                <a:solidFill>
                  <a:srgbClr val="0000FF"/>
                </a:solidFill>
                <a:latin typeface="新宋体" panose="02010609030101010101" pitchFamily="49" charset="-122"/>
                <a:ea typeface="新宋体" panose="02010609030101010101" pitchFamily="49" charset="-122"/>
              </a:rPr>
              <a:t>乙方类。</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0" name="AutoShape 5"/>
          <p:cNvSpPr>
            <a:spLocks/>
          </p:cNvSpPr>
          <p:nvPr/>
        </p:nvSpPr>
        <p:spPr bwMode="auto">
          <a:xfrm>
            <a:off x="5750078" y="1968444"/>
            <a:ext cx="2674256" cy="387281"/>
          </a:xfrm>
          <a:prstGeom prst="borderCallout2">
            <a:avLst>
              <a:gd name="adj1" fmla="val 50321"/>
              <a:gd name="adj2" fmla="val -100"/>
              <a:gd name="adj3" fmla="val 49897"/>
              <a:gd name="adj4" fmla="val -5467"/>
              <a:gd name="adj5" fmla="val 216781"/>
              <a:gd name="adj6" fmla="val -14896"/>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zh-CN" altLang="en-US" sz="2000" dirty="0" smtClean="0">
                <a:solidFill>
                  <a:srgbClr val="FF0000"/>
                </a:solidFill>
                <a:latin typeface="新宋体" panose="02010609030101010101" pitchFamily="49" charset="-122"/>
                <a:ea typeface="新宋体" panose="02010609030101010101" pitchFamily="49" charset="-122"/>
              </a:rPr>
              <a:t>继承</a:t>
            </a:r>
            <a:r>
              <a:rPr lang="en-US" altLang="zh-CN" sz="2000" dirty="0" smtClean="0">
                <a:solidFill>
                  <a:srgbClr val="0000FF"/>
                </a:solidFill>
                <a:latin typeface="新宋体" panose="02010609030101010101" pitchFamily="49" charset="-122"/>
                <a:ea typeface="新宋体" panose="02010609030101010101" pitchFamily="49" charset="-122"/>
              </a:rPr>
              <a:t>: </a:t>
            </a:r>
            <a:r>
              <a:rPr lang="zh-CN" altLang="en-US" sz="2000" dirty="0" smtClean="0">
                <a:solidFill>
                  <a:srgbClr val="0000FF"/>
                </a:solidFill>
                <a:latin typeface="新宋体" panose="02010609030101010101" pitchFamily="49" charset="-122"/>
                <a:ea typeface="新宋体" panose="02010609030101010101" pitchFamily="49" charset="-122"/>
              </a:rPr>
              <a:t>接口</a:t>
            </a:r>
            <a:r>
              <a:rPr lang="zh-CN" altLang="en-US" sz="2000" dirty="0">
                <a:solidFill>
                  <a:srgbClr val="0000FF"/>
                </a:solidFill>
                <a:latin typeface="新宋体" panose="02010609030101010101" pitchFamily="49" charset="-122"/>
                <a:ea typeface="新宋体" panose="02010609030101010101" pitchFamily="49" charset="-122"/>
              </a:rPr>
              <a:t>适配器</a:t>
            </a:r>
            <a:r>
              <a:rPr lang="zh-CN" altLang="en-US" sz="2000" dirty="0" smtClean="0">
                <a:solidFill>
                  <a:srgbClr val="0000FF"/>
                </a:solidFill>
                <a:latin typeface="新宋体" panose="02010609030101010101" pitchFamily="49" charset="-122"/>
                <a:ea typeface="新宋体" panose="02010609030101010101" pitchFamily="49" charset="-122"/>
              </a:rPr>
              <a:t>类。</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1" name="Text Box 9"/>
          <p:cNvSpPr txBox="1">
            <a:spLocks noChangeArrowheads="1"/>
          </p:cNvSpPr>
          <p:nvPr/>
        </p:nvSpPr>
        <p:spPr bwMode="auto">
          <a:xfrm>
            <a:off x="5247540" y="4615737"/>
            <a:ext cx="2279534" cy="1299557"/>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a:spcBef>
                <a:spcPct val="0"/>
              </a:spcBef>
              <a:buNone/>
            </a:pPr>
            <a:r>
              <a:rPr lang="zh-CN" altLang="en-US" sz="2000" dirty="0" smtClean="0">
                <a:solidFill>
                  <a:srgbClr val="FF0000"/>
                </a:solidFill>
                <a:ea typeface="楷体_GB2312" pitchFamily="49" charset="-122"/>
                <a:sym typeface="Wingdings" panose="05000000000000000000" pitchFamily="2" charset="2"/>
              </a:rPr>
              <a:t>覆盖</a:t>
            </a:r>
            <a:r>
              <a:rPr lang="en-US" altLang="zh-CN" sz="2000" dirty="0" smtClean="0">
                <a:solidFill>
                  <a:srgbClr val="0000FF"/>
                </a:solidFill>
                <a:ea typeface="楷体_GB2312" pitchFamily="49" charset="-122"/>
                <a:sym typeface="Wingdings" panose="05000000000000000000" pitchFamily="2" charset="2"/>
              </a:rPr>
              <a:t>: </a:t>
            </a:r>
          </a:p>
          <a:p>
            <a:pPr marL="180000">
              <a:spcBef>
                <a:spcPct val="0"/>
              </a:spcBef>
              <a:buNone/>
            </a:pPr>
            <a:r>
              <a:rPr lang="zh-CN" altLang="en-US" sz="2000" dirty="0" smtClean="0">
                <a:ea typeface="楷体_GB2312" pitchFamily="49" charset="-122"/>
                <a:sym typeface="Wingdings" panose="05000000000000000000" pitchFamily="2" charset="2"/>
              </a:rPr>
              <a:t>少覆盖成员</a:t>
            </a:r>
            <a:r>
              <a:rPr lang="zh-CN" altLang="en-US" sz="2000" dirty="0">
                <a:ea typeface="楷体_GB2312" pitchFamily="49" charset="-122"/>
                <a:sym typeface="Wingdings" panose="05000000000000000000" pitchFamily="2" charset="2"/>
              </a:rPr>
              <a:t>函数</a:t>
            </a:r>
            <a:r>
              <a:rPr lang="en-US" altLang="zh-CN" sz="2000" dirty="0">
                <a:ea typeface="楷体_GB2312" pitchFamily="49" charset="-122"/>
                <a:sym typeface="Wingdings" panose="05000000000000000000" pitchFamily="2" charset="2"/>
              </a:rPr>
              <a:t>:</a:t>
            </a:r>
          </a:p>
          <a:p>
            <a:pPr marL="180000">
              <a:spcBef>
                <a:spcPct val="0"/>
              </a:spcBef>
              <a:buNone/>
            </a:pPr>
            <a:r>
              <a:rPr lang="en-US" altLang="zh-CN" sz="2000" dirty="0" err="1">
                <a:solidFill>
                  <a:srgbClr val="0000FF"/>
                </a:solidFill>
                <a:ea typeface="楷体_GB2312" pitchFamily="49" charset="-122"/>
                <a:sym typeface="Wingdings" panose="05000000000000000000" pitchFamily="2" charset="2"/>
              </a:rPr>
              <a:t>mb_isFull</a:t>
            </a:r>
            <a:r>
              <a:rPr lang="en-US" altLang="zh-CN" sz="2000" dirty="0">
                <a:solidFill>
                  <a:srgbClr val="0000FF"/>
                </a:solidFill>
                <a:ea typeface="楷体_GB2312" pitchFamily="49" charset="-122"/>
                <a:sym typeface="Wingdings" panose="05000000000000000000" pitchFamily="2" charset="2"/>
              </a:rPr>
              <a:t>();</a:t>
            </a:r>
          </a:p>
          <a:p>
            <a:pPr marL="180000">
              <a:spcBef>
                <a:spcPct val="0"/>
              </a:spcBef>
              <a:buNone/>
            </a:pPr>
            <a:r>
              <a:rPr lang="en-US" altLang="zh-CN" sz="2000" dirty="0" err="1">
                <a:solidFill>
                  <a:srgbClr val="0000FF"/>
                </a:solidFill>
                <a:ea typeface="楷体_GB2312" pitchFamily="49" charset="-122"/>
                <a:sym typeface="Wingdings" panose="05000000000000000000" pitchFamily="2" charset="2"/>
              </a:rPr>
              <a:t>mb_isEmpty</a:t>
            </a:r>
            <a:r>
              <a:rPr lang="en-US" altLang="zh-CN" sz="2000" dirty="0">
                <a:solidFill>
                  <a:srgbClr val="0000FF"/>
                </a:solidFill>
                <a:ea typeface="楷体_GB2312" pitchFamily="49" charset="-122"/>
                <a:sym typeface="Wingdings" panose="05000000000000000000" pitchFamily="2" charset="2"/>
              </a:rPr>
              <a:t>();</a:t>
            </a:r>
          </a:p>
        </p:txBody>
      </p:sp>
      <p:sp>
        <p:nvSpPr>
          <p:cNvPr id="12" name="右大括号 11"/>
          <p:cNvSpPr/>
          <p:nvPr/>
        </p:nvSpPr>
        <p:spPr>
          <a:xfrm>
            <a:off x="4726543" y="4704080"/>
            <a:ext cx="269324" cy="1122872"/>
          </a:xfrm>
          <a:prstGeom prst="rightBrace">
            <a:avLst>
              <a:gd name="adj1" fmla="val 4612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1070102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对象接口适配器</a:t>
            </a:r>
            <a:r>
              <a:rPr lang="zh-CN" altLang="en-US" sz="2800" dirty="0" smtClean="0"/>
              <a:t>类实现</a:t>
            </a:r>
            <a:r>
              <a:rPr lang="en-US" altLang="zh-CN" sz="2800" dirty="0"/>
              <a:t>:  CP_StackAdapterByVector.cpp</a:t>
            </a:r>
            <a:endParaRPr lang="zh-CN" altLang="en-US" sz="2800" dirty="0"/>
          </a:p>
        </p:txBody>
      </p:sp>
      <p:sp>
        <p:nvSpPr>
          <p:cNvPr id="3" name="内容占位符 2"/>
          <p:cNvSpPr>
            <a:spLocks noGrp="1"/>
          </p:cNvSpPr>
          <p:nvPr>
            <p:ph idx="1"/>
          </p:nvPr>
        </p:nvSpPr>
        <p:spPr/>
        <p:txBody>
          <a:bodyPr>
            <a:noAutofit/>
          </a:bodyPr>
          <a:lstStyle/>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CP_StackAdapterByVector.h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err="1">
                <a:solidFill>
                  <a:srgbClr val="2B91AF"/>
                </a:solidFill>
                <a:latin typeface="新宋体" panose="02010609030101010101" pitchFamily="49" charset="-122"/>
                <a:ea typeface="新宋体" panose="02010609030101010101" pitchFamily="49" charset="-122"/>
              </a:rPr>
              <a:t>CP_StackAdapterByVector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CP_StackAdapterByVector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err="1">
                <a:solidFill>
                  <a:srgbClr val="000000"/>
                </a:solidFill>
                <a:latin typeface="新宋体" panose="02010609030101010101" pitchFamily="49" charset="-122"/>
                <a:ea typeface="新宋体" panose="02010609030101010101" pitchFamily="49" charset="-122"/>
              </a:rPr>
              <a:t>m_stack</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a:solidFill>
                  <a:srgbClr val="808080"/>
                </a:solidFill>
                <a:latin typeface="新宋体" panose="02010609030101010101" pitchFamily="49" charset="-122"/>
                <a:ea typeface="新宋体" panose="02010609030101010101" pitchFamily="49" charset="-122"/>
              </a:rPr>
              <a: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m_stack.resize</a:t>
            </a:r>
            <a:r>
              <a:rPr lang="en-US" altLang="zh-CN" sz="1800" dirty="0">
                <a:solidFill>
                  <a:srgbClr val="000000"/>
                </a:solidFill>
                <a:latin typeface="新宋体" panose="02010609030101010101" pitchFamily="49" charset="-122"/>
                <a:ea typeface="新宋体" panose="02010609030101010101" pitchFamily="49" charset="-122"/>
              </a:rPr>
              <a:t>(0);</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CP_StackAdapterByVector</a:t>
            </a:r>
            <a:r>
              <a:rPr lang="zh-CN" altLang="en-US" sz="1800" dirty="0">
                <a:solidFill>
                  <a:srgbClr val="008000"/>
                </a:solidFill>
                <a:latin typeface="新宋体" panose="02010609030101010101" pitchFamily="49" charset="-122"/>
                <a:ea typeface="新宋体" panose="02010609030101010101" pitchFamily="49" charset="-122"/>
              </a:rPr>
              <a:t>的构造函数定义结束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mb_push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 = </a:t>
            </a:r>
            <a:r>
              <a:rPr lang="en-US" altLang="zh-CN" sz="1800" dirty="0" err="1">
                <a:solidFill>
                  <a:srgbClr val="000000"/>
                </a:solidFill>
                <a:latin typeface="新宋体" panose="02010609030101010101" pitchFamily="49" charset="-122"/>
                <a:ea typeface="新宋体" panose="02010609030101010101" pitchFamily="49" charset="-122"/>
              </a:rPr>
              <a:t>m_stack.capacity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err="1">
                <a:solidFill>
                  <a:srgbClr val="000000"/>
                </a:solidFill>
                <a:latin typeface="新宋体" panose="02010609030101010101" pitchFamily="49" charset="-122"/>
                <a:ea typeface="新宋体" panose="02010609030101010101" pitchFamily="49" charset="-122"/>
              </a:rPr>
              <a:t>m_stack.size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(s &gt;= c)</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m_stack.push_back</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80808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CP_StackAdapterByVector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mb_push</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9428544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对象接口适配器类实现</a:t>
            </a:r>
            <a:r>
              <a:rPr lang="en-US" altLang="zh-CN" sz="2400" dirty="0"/>
              <a:t>:  </a:t>
            </a:r>
            <a:r>
              <a:rPr lang="en-US" altLang="zh-CN" sz="2400" dirty="0" smtClean="0"/>
              <a:t>CP_StackAdapterByVector.cpp(</a:t>
            </a:r>
            <a:r>
              <a:rPr lang="zh-CN" altLang="en-US" sz="2400" dirty="0" smtClean="0"/>
              <a:t>续</a:t>
            </a:r>
            <a:r>
              <a:rPr lang="en-US" altLang="zh-CN" sz="2400" dirty="0" smtClean="0"/>
              <a:t>)</a:t>
            </a:r>
            <a:endParaRPr lang="zh-CN" altLang="en-US" sz="2400" dirty="0"/>
          </a:p>
        </p:txBody>
      </p:sp>
      <p:sp>
        <p:nvSpPr>
          <p:cNvPr id="3" name="内容占位符 2"/>
          <p:cNvSpPr>
            <a:spLocks noGrp="1"/>
          </p:cNvSpPr>
          <p:nvPr>
            <p:ph idx="1"/>
          </p:nvPr>
        </p:nvSpPr>
        <p:spPr/>
        <p:txBody>
          <a:bodyPr>
            <a:noAutofit/>
          </a:bodyPr>
          <a:lstStyle/>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err="1">
                <a:solidFill>
                  <a:srgbClr val="000000"/>
                </a:solidFill>
                <a:latin typeface="新宋体" panose="02010609030101010101" pitchFamily="49" charset="-122"/>
                <a:ea typeface="新宋体" panose="02010609030101010101" pitchFamily="49" charset="-122"/>
              </a:rPr>
              <a:t>m_stack.size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(s &lt;= 0)</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m_stack.pop_back</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CP_StackAdapterByVector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mb_pop</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 = </a:t>
            </a:r>
            <a:r>
              <a:rPr lang="en-US" altLang="zh-CN" sz="1800" dirty="0" err="1">
                <a:solidFill>
                  <a:srgbClr val="000000"/>
                </a:solidFill>
                <a:latin typeface="新宋体" panose="02010609030101010101" pitchFamily="49" charset="-122"/>
                <a:ea typeface="新宋体" panose="02010609030101010101" pitchFamily="49" charset="-122"/>
              </a:rPr>
              <a:t>m_stack.capacity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c;</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CP_StackAdapterByVector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mb_getCapacity</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CP_StackAdapterByVector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err="1">
                <a:solidFill>
                  <a:srgbClr val="000000"/>
                </a:solidFill>
                <a:latin typeface="新宋体" panose="02010609030101010101" pitchFamily="49" charset="-122"/>
                <a:ea typeface="新宋体" panose="02010609030101010101" pitchFamily="49" charset="-122"/>
              </a:rPr>
              <a:t>m_stack.size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s;</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CP_StackAdapterByVector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mb_getSize</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4745595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对象接口适配器类实现</a:t>
            </a:r>
            <a:r>
              <a:rPr lang="en-US" altLang="zh-CN" sz="2400" dirty="0"/>
              <a:t>:  CP_StackAdapterByVector.cpp(</a:t>
            </a:r>
            <a:r>
              <a:rPr lang="zh-CN" altLang="en-US" sz="2400" dirty="0"/>
              <a:t>续</a:t>
            </a:r>
            <a:r>
              <a:rPr lang="en-US" altLang="zh-CN" sz="2400" dirty="0"/>
              <a:t>)</a:t>
            </a:r>
            <a:endParaRPr lang="zh-CN" altLang="en-US" sz="2400" dirty="0"/>
          </a:p>
        </p:txBody>
      </p:sp>
      <p:sp>
        <p:nvSpPr>
          <p:cNvPr id="3" name="内容占位符 2"/>
          <p:cNvSpPr>
            <a:spLocks noGrp="1"/>
          </p:cNvSpPr>
          <p:nvPr>
            <p:ph idx="1"/>
          </p:nvPr>
        </p:nvSpPr>
        <p:spPr/>
        <p:txBody>
          <a:bodyPr>
            <a:normAutofit/>
          </a:bodyPr>
          <a:lstStyle/>
          <a:p>
            <a:pPr marL="0" indent="0">
              <a:buNone/>
            </a:pP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CP_StackAdapterByVector</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00"/>
                </a:solidFill>
                <a:latin typeface="新宋体" panose="02010609030101010101" pitchFamily="49" charset="-122"/>
                <a:ea typeface="新宋体" panose="02010609030101010101" pitchFamily="49" charset="-122"/>
              </a:rPr>
              <a:t>mb_getTop</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s = </a:t>
            </a:r>
            <a:r>
              <a:rPr lang="en-US" altLang="zh-CN" sz="2000" dirty="0" err="1">
                <a:solidFill>
                  <a:srgbClr val="000000"/>
                </a:solidFill>
                <a:latin typeface="新宋体" panose="02010609030101010101" pitchFamily="49" charset="-122"/>
                <a:ea typeface="新宋体" panose="02010609030101010101" pitchFamily="49" charset="-122"/>
              </a:rPr>
              <a:t>m_stack.size</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if</a:t>
            </a:r>
            <a:r>
              <a:rPr lang="en-US" altLang="zh-CN" sz="2000" dirty="0">
                <a:solidFill>
                  <a:srgbClr val="000000"/>
                </a:solidFill>
                <a:latin typeface="新宋体" panose="02010609030101010101" pitchFamily="49" charset="-122"/>
                <a:ea typeface="新宋体" panose="02010609030101010101" pitchFamily="49" charset="-122"/>
              </a:rPr>
              <a:t> (s &lt;= 0)</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-1;</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&amp;e = </a:t>
            </a:r>
            <a:r>
              <a:rPr lang="en-US" altLang="zh-CN" sz="2000" dirty="0" err="1">
                <a:solidFill>
                  <a:srgbClr val="000000"/>
                </a:solidFill>
                <a:latin typeface="新宋体" panose="02010609030101010101" pitchFamily="49" charset="-122"/>
                <a:ea typeface="新宋体" panose="02010609030101010101" pitchFamily="49" charset="-122"/>
              </a:rPr>
              <a:t>m_stack.back</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e;</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a:t>
            </a:r>
            <a:r>
              <a:rPr lang="zh-CN" altLang="en-US" sz="2000" dirty="0">
                <a:solidFill>
                  <a:srgbClr val="008000"/>
                </a:solidFill>
                <a:latin typeface="新宋体" panose="02010609030101010101" pitchFamily="49" charset="-122"/>
                <a:ea typeface="新宋体" panose="02010609030101010101" pitchFamily="49" charset="-122"/>
              </a:rPr>
              <a:t>类</a:t>
            </a:r>
            <a:r>
              <a:rPr lang="en-US" altLang="zh-CN" sz="2000" dirty="0" err="1">
                <a:solidFill>
                  <a:srgbClr val="008000"/>
                </a:solidFill>
                <a:latin typeface="新宋体" panose="02010609030101010101" pitchFamily="49" charset="-122"/>
                <a:ea typeface="新宋体" panose="02010609030101010101" pitchFamily="49" charset="-122"/>
              </a:rPr>
              <a:t>CP_StackAdapterByVector</a:t>
            </a:r>
            <a:r>
              <a:rPr lang="zh-CN" altLang="en-US" sz="2000" dirty="0">
                <a:solidFill>
                  <a:srgbClr val="008000"/>
                </a:solidFill>
                <a:latin typeface="新宋体" panose="02010609030101010101" pitchFamily="49" charset="-122"/>
                <a:ea typeface="新宋体" panose="02010609030101010101" pitchFamily="49" charset="-122"/>
              </a:rPr>
              <a:t>的函数</a:t>
            </a:r>
            <a:r>
              <a:rPr lang="en-US" altLang="zh-CN" sz="2000" dirty="0" err="1">
                <a:solidFill>
                  <a:srgbClr val="008000"/>
                </a:solidFill>
                <a:latin typeface="新宋体" panose="02010609030101010101" pitchFamily="49" charset="-122"/>
                <a:ea typeface="新宋体" panose="02010609030101010101" pitchFamily="49" charset="-122"/>
              </a:rPr>
              <a:t>mb_getTop</a:t>
            </a:r>
            <a:r>
              <a:rPr lang="zh-CN" altLang="en-US" sz="2000" dirty="0">
                <a:solidFill>
                  <a:srgbClr val="008000"/>
                </a:solidFill>
                <a:latin typeface="新宋体" panose="02010609030101010101" pitchFamily="49" charset="-122"/>
                <a:ea typeface="新宋体" panose="02010609030101010101" pitchFamily="49" charset="-122"/>
              </a:rPr>
              <a:t>定义结束</a:t>
            </a:r>
            <a:endParaRPr lang="zh-CN" altLang="en-US" sz="20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7272079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对象接口适配器类测试</a:t>
            </a:r>
            <a:r>
              <a:rPr lang="en-US" altLang="zh-CN" sz="2800" dirty="0"/>
              <a:t>: </a:t>
            </a:r>
            <a:r>
              <a:rPr lang="en-US" altLang="zh-CN" sz="2800" dirty="0" err="1"/>
              <a:t>CP_StackAdapterByVectorTest.h</a:t>
            </a:r>
            <a:endParaRPr lang="zh-CN" altLang="en-US" sz="2800" dirty="0"/>
          </a:p>
        </p:txBody>
      </p:sp>
      <p:sp>
        <p:nvSpPr>
          <p:cNvPr id="3" name="内容占位符 2"/>
          <p:cNvSpPr>
            <a:spLocks noGrp="1"/>
          </p:cNvSpPr>
          <p:nvPr>
            <p:ph idx="1"/>
          </p:nvPr>
        </p:nvSpPr>
        <p:spPr/>
        <p:txBody>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ifndef</a:t>
            </a:r>
            <a:r>
              <a:rPr lang="en-US" altLang="zh-CN" dirty="0">
                <a:solidFill>
                  <a:srgbClr val="000000"/>
                </a:solidFill>
                <a:latin typeface="新宋体" panose="02010609030101010101" pitchFamily="49" charset="-122"/>
                <a:ea typeface="新宋体" panose="02010609030101010101" pitchFamily="49" charset="-122"/>
              </a:rPr>
              <a:t> CP_STACKADAPTERBYVECTORTEST_H</a:t>
            </a:r>
          </a:p>
          <a:p>
            <a:pPr marL="0" indent="0">
              <a:buNone/>
            </a:pPr>
            <a:r>
              <a:rPr lang="en-US" altLang="zh-CN" dirty="0">
                <a:solidFill>
                  <a:srgbClr val="0000FF"/>
                </a:solidFill>
                <a:latin typeface="新宋体" panose="02010609030101010101" pitchFamily="49" charset="-122"/>
                <a:ea typeface="新宋体" panose="02010609030101010101" pitchFamily="49" charset="-122"/>
              </a:rPr>
              <a:t>#define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6F008A"/>
                </a:solidFill>
                <a:latin typeface="新宋体" panose="02010609030101010101" pitchFamily="49" charset="-122"/>
                <a:ea typeface="新宋体" panose="02010609030101010101" pitchFamily="49" charset="-122"/>
              </a:rPr>
              <a:t>CP_STACKADAPTERBYVECTORTEST_H</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en-US" altLang="zh-CN" dirty="0" err="1">
                <a:solidFill>
                  <a:srgbClr val="A31515"/>
                </a:solidFill>
                <a:latin typeface="新宋体" panose="02010609030101010101" pitchFamily="49" charset="-122"/>
                <a:ea typeface="新宋体" panose="02010609030101010101" pitchFamily="49" charset="-122"/>
              </a:rPr>
              <a:t>CP_StackAdapterByVector.h</a:t>
            </a:r>
            <a:r>
              <a:rPr lang="en-US" altLang="zh-CN" dirty="0">
                <a:solidFill>
                  <a:srgbClr val="A31515"/>
                </a:solidFill>
                <a:latin typeface="新宋体" panose="02010609030101010101" pitchFamily="49" charset="-122"/>
                <a:ea typeface="新宋体" panose="02010609030101010101" pitchFamily="49" charset="-122"/>
              </a:rPr>
              <a: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extern</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void</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gb_testStackAdapterByVector</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endif</a:t>
            </a:r>
            <a:endParaRPr lang="en-US" altLang="zh-CN"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9862740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对象接口适配器类测试</a:t>
            </a:r>
            <a:r>
              <a:rPr lang="en-US" altLang="zh-CN" sz="2400" dirty="0"/>
              <a:t>: CP_StackAdapterByVectorTest.cpp</a:t>
            </a:r>
            <a:endParaRPr lang="zh-CN" altLang="en-US" sz="2400" dirty="0"/>
          </a:p>
        </p:txBody>
      </p:sp>
      <p:sp>
        <p:nvSpPr>
          <p:cNvPr id="3" name="内容占位符 2"/>
          <p:cNvSpPr>
            <a:spLocks noGrp="1"/>
          </p:cNvSpPr>
          <p:nvPr>
            <p:ph idx="1"/>
          </p:nvPr>
        </p:nvSpPr>
        <p:spPr/>
        <p:txBody>
          <a:bodyPr>
            <a:noAutofit/>
          </a:bodyPr>
          <a:lstStyle/>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CP_StackAdapterByVectorTest.h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gb_testStackAdapterByVector</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第一个案例</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CP_StackAdapterByVector</a:t>
            </a:r>
            <a:r>
              <a:rPr lang="en-US" altLang="zh-CN" sz="1800" dirty="0">
                <a:solidFill>
                  <a:srgbClr val="000000"/>
                </a:solidFill>
                <a:latin typeface="新宋体" panose="02010609030101010101" pitchFamily="49" charset="-122"/>
                <a:ea typeface="新宋体" panose="02010609030101010101" pitchFamily="49" charset="-122"/>
              </a:rPr>
              <a:t> e1(5);</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gb_useStack</a:t>
            </a:r>
            <a:r>
              <a:rPr lang="en-US" altLang="zh-CN" sz="1800" dirty="0">
                <a:solidFill>
                  <a:srgbClr val="000000"/>
                </a:solidFill>
                <a:latin typeface="新宋体" panose="02010609030101010101" pitchFamily="49" charset="-122"/>
                <a:ea typeface="新宋体" panose="02010609030101010101" pitchFamily="49" charset="-122"/>
              </a:rPr>
              <a:t>(e1);</a:t>
            </a:r>
          </a:p>
          <a:p>
            <a:pPr marL="0" indent="0">
              <a:lnSpc>
                <a:spcPts val="23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第二个案例</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CP_StackAdapterByVector</a:t>
            </a:r>
            <a:r>
              <a:rPr lang="en-US" altLang="zh-CN" sz="1800" dirty="0">
                <a:solidFill>
                  <a:srgbClr val="000000"/>
                </a:solidFill>
                <a:latin typeface="新宋体" panose="02010609030101010101" pitchFamily="49" charset="-122"/>
                <a:ea typeface="新宋体" panose="02010609030101010101" pitchFamily="49" charset="-122"/>
              </a:rPr>
              <a:t> e2(10);</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gb_useStack</a:t>
            </a:r>
            <a:r>
              <a:rPr lang="en-US" altLang="zh-CN" sz="1800" dirty="0">
                <a:solidFill>
                  <a:srgbClr val="000000"/>
                </a:solidFill>
                <a:latin typeface="新宋体" panose="02010609030101010101" pitchFamily="49" charset="-122"/>
                <a:ea typeface="新宋体" panose="02010609030101010101" pitchFamily="49" charset="-122"/>
              </a:rPr>
              <a:t>(e2);</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err="1">
                <a:solidFill>
                  <a:srgbClr val="008000"/>
                </a:solidFill>
                <a:latin typeface="新宋体" panose="02010609030101010101" pitchFamily="49" charset="-122"/>
                <a:ea typeface="新宋体" panose="02010609030101010101" pitchFamily="49" charset="-122"/>
              </a:rPr>
              <a:t>gb_testStackAdapterByVector</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4682739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文件名</a:t>
            </a:r>
            <a:r>
              <a:rPr lang="en-US" altLang="zh-CN" sz="2400" dirty="0"/>
              <a:t>: CP_StackAdapterByVectorTestMain.cpp</a:t>
            </a:r>
            <a:r>
              <a:rPr lang="zh-CN" altLang="en-US" sz="2400" dirty="0" smtClean="0"/>
              <a:t>；</a:t>
            </a:r>
            <a:r>
              <a:rPr lang="zh-CN" altLang="en-US" sz="2400" dirty="0"/>
              <a:t>开发者</a:t>
            </a:r>
            <a:r>
              <a:rPr lang="en-US" altLang="zh-CN" sz="2400" dirty="0"/>
              <a:t>: </a:t>
            </a:r>
            <a:r>
              <a:rPr lang="zh-CN" altLang="en-US" sz="2400" dirty="0"/>
              <a:t>雍俊海</a:t>
            </a:r>
          </a:p>
        </p:txBody>
      </p:sp>
      <p:sp>
        <p:nvSpPr>
          <p:cNvPr id="3" name="内容占位符 2"/>
          <p:cNvSpPr>
            <a:spLocks noGrp="1"/>
          </p:cNvSpPr>
          <p:nvPr>
            <p:ph idx="1"/>
          </p:nvPr>
        </p:nvSpPr>
        <p:spPr/>
        <p:txBody>
          <a:bodyPr>
            <a:normAutofit fontScale="92500" lnSpcReduction="20000"/>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&lt;</a:t>
            </a:r>
            <a:r>
              <a:rPr lang="en-US" altLang="zh-CN" dirty="0" err="1">
                <a:solidFill>
                  <a:srgbClr val="A31515"/>
                </a:solidFill>
                <a:latin typeface="新宋体" panose="02010609030101010101" pitchFamily="49" charset="-122"/>
                <a:ea typeface="新宋体" panose="02010609030101010101" pitchFamily="49" charset="-122"/>
              </a:rPr>
              <a:t>iostream</a:t>
            </a:r>
            <a:r>
              <a:rPr lang="en-US" altLang="zh-CN" dirty="0">
                <a:solidFill>
                  <a:srgbClr val="A31515"/>
                </a:solidFill>
                <a:latin typeface="新宋体" panose="02010609030101010101" pitchFamily="49" charset="-122"/>
                <a:ea typeface="新宋体" panose="02010609030101010101" pitchFamily="49" charset="-122"/>
              </a:rPr>
              <a:t>&gt;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using</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namespace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std</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en-US" altLang="zh-CN" dirty="0" err="1">
                <a:solidFill>
                  <a:srgbClr val="A31515"/>
                </a:solidFill>
                <a:latin typeface="新宋体" panose="02010609030101010101" pitchFamily="49" charset="-122"/>
                <a:ea typeface="新宋体" panose="02010609030101010101" pitchFamily="49" charset="-122"/>
              </a:rPr>
              <a:t>CP_StackAdapterByVectorTest.h</a:t>
            </a:r>
            <a:r>
              <a:rPr lang="en-US" altLang="zh-CN" dirty="0">
                <a:solidFill>
                  <a:srgbClr val="A31515"/>
                </a:solidFill>
                <a:latin typeface="新宋体" panose="02010609030101010101" pitchFamily="49" charset="-122"/>
                <a:ea typeface="新宋体" panose="02010609030101010101" pitchFamily="49" charset="-122"/>
              </a:rPr>
              <a: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main(</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808080"/>
                </a:solidFill>
                <a:latin typeface="新宋体" panose="02010609030101010101" pitchFamily="49" charset="-122"/>
                <a:ea typeface="新宋体" panose="02010609030101010101" pitchFamily="49" charset="-122"/>
              </a:rPr>
              <a:t>argc</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char</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808080"/>
                </a:solidFill>
                <a:latin typeface="新宋体" panose="02010609030101010101" pitchFamily="49" charset="-122"/>
                <a:ea typeface="新宋体" panose="02010609030101010101" pitchFamily="49" charset="-122"/>
              </a:rPr>
              <a:t>args</a:t>
            </a:r>
            <a:r>
              <a:rPr lang="en-US" altLang="zh-CN" dirty="0">
                <a:solidFill>
                  <a:srgbClr val="000000"/>
                </a:solidFill>
                <a:latin typeface="新宋体" panose="02010609030101010101" pitchFamily="49" charset="-122"/>
                <a:ea typeface="新宋体" panose="02010609030101010101" pitchFamily="49" charset="-122"/>
              </a:rPr>
              <a:t>[ ])</a:t>
            </a:r>
          </a:p>
          <a:p>
            <a:pPr marL="0" indent="0">
              <a:buNone/>
            </a:pP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gb_testStackAdapterByVector</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system(</a:t>
            </a:r>
            <a:r>
              <a:rPr lang="en-US" altLang="zh-CN" dirty="0">
                <a:solidFill>
                  <a:srgbClr val="A31515"/>
                </a:solidFill>
                <a:latin typeface="新宋体" panose="02010609030101010101" pitchFamily="49" charset="-122"/>
                <a:ea typeface="新宋体" panose="02010609030101010101" pitchFamily="49" charset="-122"/>
              </a:rPr>
              <a:t>"pause"</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return</a:t>
            </a:r>
            <a:r>
              <a:rPr lang="en-US" altLang="zh-CN" dirty="0">
                <a:solidFill>
                  <a:srgbClr val="000000"/>
                </a:solidFill>
                <a:latin typeface="新宋体" panose="02010609030101010101" pitchFamily="49" charset="-122"/>
                <a:ea typeface="新宋体" panose="02010609030101010101" pitchFamily="49" charset="-122"/>
              </a:rPr>
              <a:t> 0;</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 main</a:t>
            </a:r>
            <a:r>
              <a:rPr lang="zh-CN" altLang="en-US" dirty="0">
                <a:solidFill>
                  <a:srgbClr val="008000"/>
                </a:solidFill>
                <a:latin typeface="新宋体" panose="02010609030101010101" pitchFamily="49" charset="-122"/>
                <a:ea typeface="新宋体" panose="02010609030101010101" pitchFamily="49" charset="-122"/>
              </a:rPr>
              <a:t>函数结束</a:t>
            </a:r>
            <a:endParaRPr lang="zh-CN" altLang="en-US"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Text Box 9"/>
          <p:cNvSpPr txBox="1">
            <a:spLocks noChangeArrowheads="1"/>
          </p:cNvSpPr>
          <p:nvPr/>
        </p:nvSpPr>
        <p:spPr bwMode="auto">
          <a:xfrm>
            <a:off x="6377740" y="3696283"/>
            <a:ext cx="2625301" cy="2531482"/>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a:spcBef>
                <a:spcPct val="0"/>
              </a:spcBef>
              <a:buNone/>
            </a:pPr>
            <a:r>
              <a:rPr lang="zh-CN" altLang="en-US" sz="1800" dirty="0" smtClean="0">
                <a:ea typeface="楷体_GB2312" pitchFamily="49" charset="-122"/>
                <a:sym typeface="Wingdings" panose="05000000000000000000" pitchFamily="2" charset="2"/>
              </a:rPr>
              <a:t>运行结果示例</a:t>
            </a:r>
            <a:r>
              <a:rPr lang="pt-BR" altLang="zh-CN" sz="1800" dirty="0" smtClean="0">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第一个案例</a:t>
            </a:r>
            <a:r>
              <a:rPr lang="en-US" altLang="zh-CN" sz="1800" dirty="0">
                <a:solidFill>
                  <a:srgbClr val="0000FF"/>
                </a:solidFill>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容量为</a:t>
            </a:r>
            <a:r>
              <a:rPr lang="en-US" altLang="zh-CN" sz="1800" dirty="0">
                <a:solidFill>
                  <a:srgbClr val="0000FF"/>
                </a:solidFill>
                <a:ea typeface="楷体_GB2312" pitchFamily="49" charset="-122"/>
                <a:sym typeface="Wingdings" panose="05000000000000000000" pitchFamily="2" charset="2"/>
              </a:rPr>
              <a:t>=5, </a:t>
            </a:r>
            <a:r>
              <a:rPr lang="zh-CN" altLang="en-US" sz="1800" dirty="0">
                <a:solidFill>
                  <a:srgbClr val="0000FF"/>
                </a:solidFill>
                <a:ea typeface="楷体_GB2312" pitchFamily="49" charset="-122"/>
                <a:sym typeface="Wingdings" panose="05000000000000000000" pitchFamily="2" charset="2"/>
              </a:rPr>
              <a:t>已占用</a:t>
            </a:r>
            <a:r>
              <a:rPr lang="en-US" altLang="zh-CN" sz="1800" dirty="0">
                <a:solidFill>
                  <a:srgbClr val="0000FF"/>
                </a:solidFill>
                <a:ea typeface="楷体_GB2312" pitchFamily="49" charset="-122"/>
                <a:sym typeface="Wingdings" panose="05000000000000000000" pitchFamily="2" charset="2"/>
              </a:rPr>
              <a:t>5</a:t>
            </a:r>
            <a:r>
              <a:rPr lang="zh-CN" altLang="en-US" sz="1800" dirty="0">
                <a:solidFill>
                  <a:srgbClr val="0000FF"/>
                </a:solidFill>
                <a:ea typeface="楷体_GB2312" pitchFamily="49" charset="-122"/>
                <a:sym typeface="Wingdings" panose="05000000000000000000" pitchFamily="2" charset="2"/>
              </a:rPr>
              <a:t>。</a:t>
            </a: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5 4 3 2 1</a:t>
            </a:r>
          </a:p>
          <a:p>
            <a:pPr marL="180000">
              <a:spcBef>
                <a:spcPct val="0"/>
              </a:spcBef>
              <a:buNone/>
            </a:pPr>
            <a:endParaRPr lang="en-US" altLang="zh-CN" sz="1800" dirty="0">
              <a:solidFill>
                <a:srgbClr val="0000FF"/>
              </a:solidFill>
              <a:ea typeface="楷体_GB2312" pitchFamily="49" charset="-122"/>
              <a:sym typeface="Wingdings" panose="05000000000000000000" pitchFamily="2" charset="2"/>
            </a:endParaRP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第二个案例</a:t>
            </a:r>
            <a:r>
              <a:rPr lang="en-US" altLang="zh-CN" sz="1800" dirty="0">
                <a:solidFill>
                  <a:srgbClr val="0000FF"/>
                </a:solidFill>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容量为</a:t>
            </a:r>
            <a:r>
              <a:rPr lang="en-US" altLang="zh-CN" sz="1800" dirty="0">
                <a:solidFill>
                  <a:srgbClr val="0000FF"/>
                </a:solidFill>
                <a:ea typeface="楷体_GB2312" pitchFamily="49" charset="-122"/>
                <a:sym typeface="Wingdings" panose="05000000000000000000" pitchFamily="2" charset="2"/>
              </a:rPr>
              <a:t>=10, </a:t>
            </a:r>
            <a:r>
              <a:rPr lang="zh-CN" altLang="en-US" sz="1800" dirty="0">
                <a:solidFill>
                  <a:srgbClr val="0000FF"/>
                </a:solidFill>
                <a:ea typeface="楷体_GB2312" pitchFamily="49" charset="-122"/>
                <a:sym typeface="Wingdings" panose="05000000000000000000" pitchFamily="2" charset="2"/>
              </a:rPr>
              <a:t>已占用</a:t>
            </a:r>
            <a:r>
              <a:rPr lang="en-US" altLang="zh-CN" sz="1800" dirty="0">
                <a:solidFill>
                  <a:srgbClr val="0000FF"/>
                </a:solidFill>
                <a:ea typeface="楷体_GB2312" pitchFamily="49" charset="-122"/>
                <a:sym typeface="Wingdings" panose="05000000000000000000" pitchFamily="2" charset="2"/>
              </a:rPr>
              <a:t>10</a:t>
            </a:r>
            <a:r>
              <a:rPr lang="zh-CN" altLang="en-US" sz="1800" dirty="0">
                <a:solidFill>
                  <a:srgbClr val="0000FF"/>
                </a:solidFill>
                <a:ea typeface="楷体_GB2312" pitchFamily="49" charset="-122"/>
                <a:sym typeface="Wingdings" panose="05000000000000000000" pitchFamily="2" charset="2"/>
              </a:rPr>
              <a:t>。</a:t>
            </a: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10 9 8 7 6 5 4 3 2 1</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请按任意键继续</a:t>
            </a:r>
            <a:r>
              <a:rPr lang="en-US" altLang="zh-CN" sz="1800" dirty="0">
                <a:solidFill>
                  <a:srgbClr val="0000FF"/>
                </a:solidFill>
                <a:ea typeface="楷体_GB2312" pitchFamily="49" charset="-122"/>
                <a:sym typeface="Wingdings" panose="05000000000000000000" pitchFamily="2" charset="2"/>
              </a:rPr>
              <a:t>. . .</a:t>
            </a:r>
          </a:p>
        </p:txBody>
      </p:sp>
    </p:spTree>
    <p:extLst>
      <p:ext uri="{BB962C8B-B14F-4D97-AF65-F5344CB8AC3E}">
        <p14:creationId xmlns:p14="http://schemas.microsoft.com/office/powerpoint/2010/main" val="4560078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接口适配器模式</a:t>
            </a:r>
            <a:r>
              <a:rPr lang="zh-CN" altLang="en-US" dirty="0" smtClean="0"/>
              <a:t>的两种实现模式</a:t>
            </a:r>
            <a:endParaRPr lang="zh-CN" altLang="en-US" dirty="0"/>
          </a:p>
        </p:txBody>
      </p:sp>
      <p:sp>
        <p:nvSpPr>
          <p:cNvPr id="3" name="内容占位符 2"/>
          <p:cNvSpPr>
            <a:spLocks noGrp="1"/>
          </p:cNvSpPr>
          <p:nvPr>
            <p:ph idx="1"/>
          </p:nvPr>
        </p:nvSpPr>
        <p:spPr>
          <a:xfrm>
            <a:off x="1175641" y="1457325"/>
            <a:ext cx="6741725" cy="4899026"/>
          </a:xfrm>
        </p:spPr>
        <p:txBody>
          <a:bodyPr/>
          <a:lstStyle/>
          <a:p>
            <a:r>
              <a:rPr lang="zh-CN" altLang="en-US" dirty="0"/>
              <a:t>对象接口适配器</a:t>
            </a:r>
            <a:r>
              <a:rPr lang="zh-CN" altLang="en-US" dirty="0" smtClean="0"/>
              <a:t>模式</a:t>
            </a:r>
            <a:endParaRPr lang="en-US" altLang="zh-CN" dirty="0" smtClean="0"/>
          </a:p>
          <a:p>
            <a:pPr lvl="1"/>
            <a:r>
              <a:rPr lang="zh-CN" altLang="en-US" dirty="0" smtClean="0"/>
              <a:t>思路</a:t>
            </a:r>
            <a:r>
              <a:rPr lang="en-US" altLang="zh-CN" dirty="0" smtClean="0"/>
              <a:t>: </a:t>
            </a:r>
            <a:r>
              <a:rPr lang="zh-CN" altLang="en-US" dirty="0" smtClean="0"/>
              <a:t>接口</a:t>
            </a:r>
            <a:r>
              <a:rPr lang="zh-CN" altLang="en-US" dirty="0"/>
              <a:t>适配器</a:t>
            </a:r>
            <a:r>
              <a:rPr lang="zh-CN" altLang="en-US" dirty="0" smtClean="0"/>
              <a:t>模式</a:t>
            </a:r>
            <a:r>
              <a:rPr lang="en-US" altLang="zh-CN" dirty="0" smtClean="0"/>
              <a:t>+</a:t>
            </a:r>
            <a:r>
              <a:rPr lang="zh-CN" altLang="en-US" dirty="0" smtClean="0"/>
              <a:t>对象适配器</a:t>
            </a:r>
            <a:r>
              <a:rPr lang="zh-CN" altLang="en-US" dirty="0"/>
              <a:t>模式</a:t>
            </a:r>
            <a:endParaRPr lang="en-US" altLang="zh-CN" dirty="0" smtClean="0"/>
          </a:p>
          <a:p>
            <a:r>
              <a:rPr lang="zh-CN" altLang="en-US" dirty="0"/>
              <a:t>类接口</a:t>
            </a:r>
            <a:r>
              <a:rPr lang="zh-CN" altLang="en-US" dirty="0" smtClean="0"/>
              <a:t>适配器模式</a:t>
            </a:r>
            <a:endParaRPr lang="en-US" altLang="zh-CN" dirty="0" smtClean="0"/>
          </a:p>
          <a:p>
            <a:pPr lvl="1"/>
            <a:r>
              <a:rPr lang="zh-CN" altLang="en-US" dirty="0"/>
              <a:t>思路</a:t>
            </a:r>
            <a:r>
              <a:rPr lang="en-US" altLang="zh-CN" dirty="0"/>
              <a:t>: </a:t>
            </a:r>
            <a:r>
              <a:rPr lang="zh-CN" altLang="en-US" dirty="0"/>
              <a:t>接口适配器模式</a:t>
            </a:r>
            <a:r>
              <a:rPr lang="en-US" altLang="zh-CN" dirty="0" smtClean="0"/>
              <a:t>+</a:t>
            </a:r>
            <a:r>
              <a:rPr lang="zh-CN" altLang="en-US" dirty="0"/>
              <a:t>类</a:t>
            </a:r>
            <a:r>
              <a:rPr lang="zh-CN" altLang="en-US" dirty="0" smtClean="0"/>
              <a:t>适配器模式</a:t>
            </a:r>
            <a:endParaRPr lang="en-US" altLang="zh-CN"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AutoShape 6"/>
          <p:cNvSpPr>
            <a:spLocks noChangeArrowheads="1"/>
          </p:cNvSpPr>
          <p:nvPr/>
        </p:nvSpPr>
        <p:spPr bwMode="auto">
          <a:xfrm>
            <a:off x="735980" y="2549790"/>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28788551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面向对象程序设计</a:t>
            </a:r>
            <a:r>
              <a:rPr lang="zh-CN" altLang="en-US" dirty="0" smtClean="0"/>
              <a:t>基础</a:t>
            </a:r>
            <a:r>
              <a:rPr lang="en-US" altLang="zh-CN" dirty="0"/>
              <a:t/>
            </a:r>
            <a:br>
              <a:rPr lang="en-US" altLang="zh-CN" dirty="0"/>
            </a:br>
            <a:r>
              <a:rPr lang="en-US" altLang="zh-CN" sz="3200" dirty="0">
                <a:solidFill>
                  <a:schemeClr val="accent6">
                    <a:lumMod val="75000"/>
                  </a:schemeClr>
                </a:solidFill>
              </a:rPr>
              <a:t>(Fundamentals of Object-Oriented Programming)</a:t>
            </a:r>
            <a:endParaRPr lang="zh-CN" altLang="en-US" dirty="0">
              <a:solidFill>
                <a:schemeClr val="accent6">
                  <a:lumMod val="75000"/>
                </a:schemeClr>
              </a:solidFill>
            </a:endParaRPr>
          </a:p>
        </p:txBody>
      </p:sp>
      <p:sp>
        <p:nvSpPr>
          <p:cNvPr id="3" name="副标题 2"/>
          <p:cNvSpPr>
            <a:spLocks noGrp="1"/>
          </p:cNvSpPr>
          <p:nvPr>
            <p:ph type="subTitle" idx="1"/>
          </p:nvPr>
        </p:nvSpPr>
        <p:spPr>
          <a:xfrm>
            <a:off x="-1" y="3457576"/>
            <a:ext cx="9134475" cy="2667000"/>
          </a:xfrm>
        </p:spPr>
        <p:txBody>
          <a:bodyPr>
            <a:normAutofit fontScale="85000" lnSpcReduction="20000"/>
          </a:bodyPr>
          <a:lstStyle/>
          <a:p>
            <a:pPr>
              <a:lnSpc>
                <a:spcPct val="120000"/>
              </a:lnSpc>
            </a:pPr>
            <a:r>
              <a:rPr lang="zh-CN" altLang="en-US" sz="5200" dirty="0" smtClean="0">
                <a:ea typeface="隶书" panose="02010509060101010101" pitchFamily="49" charset="-122"/>
              </a:rPr>
              <a:t>雍</a:t>
            </a:r>
            <a:r>
              <a:rPr lang="zh-CN" altLang="en-US" sz="5200" dirty="0">
                <a:ea typeface="隶书" panose="02010509060101010101" pitchFamily="49" charset="-122"/>
              </a:rPr>
              <a:t>俊海</a:t>
            </a:r>
            <a:endParaRPr lang="en-US" altLang="zh-CN" sz="5200" dirty="0">
              <a:ea typeface="隶书" panose="02010509060101010101" pitchFamily="49" charset="-122"/>
            </a:endParaRPr>
          </a:p>
          <a:p>
            <a:pPr>
              <a:lnSpc>
                <a:spcPct val="120000"/>
              </a:lnSpc>
            </a:pPr>
            <a:r>
              <a:rPr lang="zh-CN" altLang="en-US" dirty="0" smtClean="0">
                <a:ea typeface="隶书" panose="02010509060101010101" pitchFamily="49" charset="-122"/>
              </a:rPr>
              <a:t>清华大学软件学院</a:t>
            </a:r>
            <a:endParaRPr lang="en-US" altLang="zh-CN" dirty="0">
              <a:ea typeface="隶书" panose="02010509060101010101" pitchFamily="49" charset="-122"/>
            </a:endParaRPr>
          </a:p>
          <a:p>
            <a:pPr>
              <a:lnSpc>
                <a:spcPct val="120000"/>
              </a:lnSpc>
            </a:pPr>
            <a:r>
              <a:rPr lang="en-US" altLang="zh-CN" dirty="0"/>
              <a:t>School of Software, Tsinghua University</a:t>
            </a:r>
          </a:p>
          <a:p>
            <a:pPr>
              <a:lnSpc>
                <a:spcPct val="120000"/>
              </a:lnSpc>
            </a:pPr>
            <a:r>
              <a:rPr lang="en-US" altLang="zh-CN" dirty="0"/>
              <a:t>yongjunhai@tsinghua.org.cn</a:t>
            </a:r>
            <a:endParaRPr lang="zh-CN" altLang="en-US" dirty="0">
              <a:ea typeface="隶书" panose="02010509060101010101" pitchFamily="49" charset="-122"/>
            </a:endParaRPr>
          </a:p>
        </p:txBody>
      </p:sp>
      <p:sp>
        <p:nvSpPr>
          <p:cNvPr id="5" name="日期占位符 4"/>
          <p:cNvSpPr>
            <a:spLocks noGrp="1"/>
          </p:cNvSpPr>
          <p:nvPr>
            <p:ph type="dt" sz="half" idx="10"/>
          </p:nvPr>
        </p:nvSpPr>
        <p:spPr/>
        <p:txBody>
          <a:bodyPr/>
          <a:lstStyle/>
          <a:p>
            <a:fld id="{6B034EC7-A483-44A8-8D9D-E5CF8445A484}" type="datetime2">
              <a:rPr lang="zh-CN" altLang="en-US" smtClean="0"/>
              <a:t>2021年5月25日</a:t>
            </a:fld>
            <a:endParaRPr lang="zh-CN" altLang="en-US" dirty="0"/>
          </a:p>
        </p:txBody>
      </p:sp>
      <p:sp>
        <p:nvSpPr>
          <p:cNvPr id="6" name="页脚占位符 5"/>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2635496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类接口适配器</a:t>
            </a:r>
            <a:r>
              <a:rPr lang="zh-CN" altLang="en-US" sz="2800" dirty="0" smtClean="0"/>
              <a:t>类定义</a:t>
            </a:r>
            <a:r>
              <a:rPr lang="en-US" altLang="zh-CN" sz="2800" dirty="0"/>
              <a:t>: </a:t>
            </a:r>
            <a:r>
              <a:rPr lang="en-US" altLang="zh-CN" sz="2800" dirty="0" err="1"/>
              <a:t>CP_StackAdapterExtendVector.h</a:t>
            </a:r>
            <a:endParaRPr lang="zh-CN" altLang="en-US" sz="2800" dirty="0"/>
          </a:p>
        </p:txBody>
      </p:sp>
      <p:sp>
        <p:nvSpPr>
          <p:cNvPr id="3" name="内容占位符 2"/>
          <p:cNvSpPr>
            <a:spLocks noGrp="1"/>
          </p:cNvSpPr>
          <p:nvPr>
            <p:ph idx="1"/>
          </p:nvPr>
        </p:nvSpPr>
        <p:spPr>
          <a:xfrm>
            <a:off x="461963" y="1457325"/>
            <a:ext cx="7377344" cy="4899026"/>
          </a:xfrm>
        </p:spPr>
        <p:txBody>
          <a:bodyPr>
            <a:noAutofit/>
          </a:bodyPr>
          <a:lstStyle/>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ifndef</a:t>
            </a:r>
            <a:r>
              <a:rPr lang="en-US" altLang="zh-CN" sz="1800" dirty="0">
                <a:solidFill>
                  <a:srgbClr val="000000"/>
                </a:solidFill>
                <a:latin typeface="新宋体" panose="02010609030101010101" pitchFamily="49" charset="-122"/>
                <a:ea typeface="新宋体" panose="02010609030101010101" pitchFamily="49" charset="-122"/>
              </a:rPr>
              <a:t> CP_STACKADAPTEREXTENDVECTOR_H</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#define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6F008A"/>
                </a:solidFill>
                <a:latin typeface="新宋体" panose="02010609030101010101" pitchFamily="49" charset="-122"/>
                <a:ea typeface="新宋体" panose="02010609030101010101" pitchFamily="49" charset="-122"/>
              </a:rPr>
              <a:t>CP_STACKADAPTEREXTENDVECTOR_H</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&lt;vector&gt;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CP_StackAdapter.h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class</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CP_StackAdapterExtendVector</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vector</a:t>
            </a:r>
            <a:r>
              <a:rPr lang="en-US" altLang="zh-CN" sz="1800" dirty="0">
                <a:solidFill>
                  <a:srgbClr val="000000"/>
                </a:solidFill>
                <a:latin typeface="新宋体" panose="02010609030101010101" pitchFamily="49" charset="-122"/>
                <a:ea typeface="新宋体" panose="02010609030101010101" pitchFamily="49" charset="-122"/>
              </a:rPr>
              <a:t>&lt;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&gt;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CP_StackAdapterExtendVector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capacity = 10);</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CP_StackAdapterExtendVector</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mb_push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mb_getTop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CP_StackAdapterExtendVector</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endif</a:t>
            </a:r>
            <a:endParaRPr lang="en-US" altLang="zh-CN"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9340919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类接口适配器</a:t>
            </a:r>
            <a:r>
              <a:rPr lang="zh-CN" altLang="en-US" sz="2800" dirty="0" smtClean="0"/>
              <a:t>类实现</a:t>
            </a:r>
            <a:r>
              <a:rPr lang="en-US" altLang="zh-CN" sz="2800" dirty="0"/>
              <a:t>: CP_StackAdapterExtendVector.cpp</a:t>
            </a:r>
            <a:endParaRPr lang="zh-CN" altLang="en-US" sz="2800" dirty="0"/>
          </a:p>
        </p:txBody>
      </p:sp>
      <p:sp>
        <p:nvSpPr>
          <p:cNvPr id="3" name="内容占位符 2"/>
          <p:cNvSpPr>
            <a:spLocks noGrp="1"/>
          </p:cNvSpPr>
          <p:nvPr>
            <p:ph idx="1"/>
          </p:nvPr>
        </p:nvSpPr>
        <p:spPr/>
        <p:txBody>
          <a:bodyPr>
            <a:noAutofit/>
          </a:bodyPr>
          <a:lstStyle/>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CP_StackAdapterExtendVector.h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err="1">
                <a:solidFill>
                  <a:srgbClr val="2B91AF"/>
                </a:solidFill>
                <a:latin typeface="新宋体" panose="02010609030101010101" pitchFamily="49" charset="-122"/>
                <a:ea typeface="新宋体" panose="02010609030101010101" pitchFamily="49" charset="-122"/>
              </a:rPr>
              <a:t>CP_StackAdapterExtendVector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CP_StackAdapterExtendVector</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808080"/>
                </a:solidFill>
                <a:latin typeface="新宋体" panose="02010609030101010101" pitchFamily="49" charset="-122"/>
                <a:ea typeface="新宋体" panose="02010609030101010101" pitchFamily="49" charset="-122"/>
              </a:rPr>
              <a:t>capacity</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vector</a:t>
            </a:r>
            <a:r>
              <a:rPr lang="en-US" altLang="zh-CN" sz="1800" dirty="0">
                <a:solidFill>
                  <a:srgbClr val="000000"/>
                </a:solidFill>
                <a:latin typeface="新宋体" panose="02010609030101010101" pitchFamily="49" charset="-122"/>
                <a:ea typeface="新宋体" panose="02010609030101010101" pitchFamily="49" charset="-122"/>
              </a:rPr>
              <a:t>&lt;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&gt;(</a:t>
            </a:r>
            <a:r>
              <a:rPr lang="en-US" altLang="zh-CN" sz="1800" dirty="0">
                <a:solidFill>
                  <a:srgbClr val="808080"/>
                </a:solidFill>
                <a:latin typeface="新宋体" panose="02010609030101010101" pitchFamily="49" charset="-122"/>
                <a:ea typeface="新宋体" panose="02010609030101010101" pitchFamily="49" charset="-122"/>
              </a:rPr>
              <a: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resize(0);</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CP_StackAdapterExtendVector</a:t>
            </a:r>
            <a:r>
              <a:rPr lang="zh-CN" altLang="en-US" sz="1800" dirty="0">
                <a:solidFill>
                  <a:srgbClr val="008000"/>
                </a:solidFill>
                <a:latin typeface="新宋体" panose="02010609030101010101" pitchFamily="49" charset="-122"/>
                <a:ea typeface="新宋体" panose="02010609030101010101" pitchFamily="49" charset="-122"/>
              </a:rPr>
              <a:t>的构造函数定义结束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mb_push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 = capacity();</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size();</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(s &gt;= c)</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push_back</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80808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CP_StackAdapterExtendVector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mb_push</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148422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类接口适配器类实现</a:t>
            </a:r>
            <a:r>
              <a:rPr lang="en-US" altLang="zh-CN" sz="2400" dirty="0"/>
              <a:t>: </a:t>
            </a:r>
            <a:r>
              <a:rPr lang="en-US" altLang="zh-CN" sz="2400" dirty="0" smtClean="0"/>
              <a:t>CP_StackAdapterExtendVector.cpp(</a:t>
            </a:r>
            <a:r>
              <a:rPr lang="zh-CN" altLang="en-US" sz="2400" dirty="0" smtClean="0"/>
              <a:t>续</a:t>
            </a:r>
            <a:r>
              <a:rPr lang="en-US" altLang="zh-CN" sz="2400" dirty="0" smtClean="0"/>
              <a:t>)</a:t>
            </a:r>
            <a:endParaRPr lang="zh-CN" altLang="en-US" sz="2400" dirty="0"/>
          </a:p>
        </p:txBody>
      </p:sp>
      <p:sp>
        <p:nvSpPr>
          <p:cNvPr id="3" name="内容占位符 2"/>
          <p:cNvSpPr>
            <a:spLocks noGrp="1"/>
          </p:cNvSpPr>
          <p:nvPr>
            <p:ph idx="1"/>
          </p:nvPr>
        </p:nvSpPr>
        <p:spPr/>
        <p:txBody>
          <a:bodyPr>
            <a:noAutofit/>
          </a:bodyPr>
          <a:lstStyle/>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mb_pop</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size();</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(s &lt;= 0)</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pop_back</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CP_StackAdapterExtendVector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mb_pop</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mb_getCapacity</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c = capacity();</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c;</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CP_StackAdapterExtendVector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mb_getCapacity</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CP_StackAdapterExtendVector</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mb_getSize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s = size();</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s;</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CP_StackAdapterExtendVector</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mb_getSize</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6691297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类接口适配器类实现</a:t>
            </a:r>
            <a:r>
              <a:rPr lang="en-US" altLang="zh-CN" sz="2400" dirty="0"/>
              <a:t>: CP_StackAdapterExtendVector.cpp(</a:t>
            </a:r>
            <a:r>
              <a:rPr lang="zh-CN" altLang="en-US" sz="2400" dirty="0"/>
              <a:t>续</a:t>
            </a:r>
            <a:r>
              <a:rPr lang="en-US" altLang="zh-CN" sz="2400" dirty="0"/>
              <a:t>)</a:t>
            </a:r>
            <a:endParaRPr lang="zh-CN" altLang="en-US" sz="2400" dirty="0"/>
          </a:p>
        </p:txBody>
      </p:sp>
      <p:sp>
        <p:nvSpPr>
          <p:cNvPr id="3" name="内容占位符 2"/>
          <p:cNvSpPr>
            <a:spLocks noGrp="1"/>
          </p:cNvSpPr>
          <p:nvPr>
            <p:ph idx="1"/>
          </p:nvPr>
        </p:nvSpPr>
        <p:spPr/>
        <p:txBody>
          <a:bodyPr>
            <a:normAutofit/>
          </a:bodyPr>
          <a:lstStyle/>
          <a:p>
            <a:pPr marL="0" indent="0">
              <a:buNone/>
            </a:pP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CP_StackAdapterExtendVector</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00"/>
                </a:solidFill>
                <a:latin typeface="新宋体" panose="02010609030101010101" pitchFamily="49" charset="-122"/>
                <a:ea typeface="新宋体" panose="02010609030101010101" pitchFamily="49" charset="-122"/>
              </a:rPr>
              <a:t>mb_getTop</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s = size();</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if</a:t>
            </a:r>
            <a:r>
              <a:rPr lang="en-US" altLang="zh-CN" sz="2000" dirty="0">
                <a:solidFill>
                  <a:srgbClr val="000000"/>
                </a:solidFill>
                <a:latin typeface="新宋体" panose="02010609030101010101" pitchFamily="49" charset="-122"/>
                <a:ea typeface="新宋体" panose="02010609030101010101" pitchFamily="49" charset="-122"/>
              </a:rPr>
              <a:t> (s &lt;= 0)</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-1;</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&amp;e = back();</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e;</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a:t>
            </a:r>
            <a:r>
              <a:rPr lang="zh-CN" altLang="en-US" sz="2000" dirty="0">
                <a:solidFill>
                  <a:srgbClr val="008000"/>
                </a:solidFill>
                <a:latin typeface="新宋体" panose="02010609030101010101" pitchFamily="49" charset="-122"/>
                <a:ea typeface="新宋体" panose="02010609030101010101" pitchFamily="49" charset="-122"/>
              </a:rPr>
              <a:t>类</a:t>
            </a:r>
            <a:r>
              <a:rPr lang="en-US" altLang="zh-CN" sz="2000" dirty="0" err="1">
                <a:solidFill>
                  <a:srgbClr val="008000"/>
                </a:solidFill>
                <a:latin typeface="新宋体" panose="02010609030101010101" pitchFamily="49" charset="-122"/>
                <a:ea typeface="新宋体" panose="02010609030101010101" pitchFamily="49" charset="-122"/>
              </a:rPr>
              <a:t>CP_StackAdapterExtendVector</a:t>
            </a:r>
            <a:r>
              <a:rPr lang="zh-CN" altLang="en-US" sz="2000" dirty="0">
                <a:solidFill>
                  <a:srgbClr val="008000"/>
                </a:solidFill>
                <a:latin typeface="新宋体" panose="02010609030101010101" pitchFamily="49" charset="-122"/>
                <a:ea typeface="新宋体" panose="02010609030101010101" pitchFamily="49" charset="-122"/>
              </a:rPr>
              <a:t>的函数</a:t>
            </a:r>
            <a:r>
              <a:rPr lang="en-US" altLang="zh-CN" sz="2000" dirty="0" err="1">
                <a:solidFill>
                  <a:srgbClr val="008000"/>
                </a:solidFill>
                <a:latin typeface="新宋体" panose="02010609030101010101" pitchFamily="49" charset="-122"/>
                <a:ea typeface="新宋体" panose="02010609030101010101" pitchFamily="49" charset="-122"/>
              </a:rPr>
              <a:t>mb_getTop</a:t>
            </a:r>
            <a:r>
              <a:rPr lang="zh-CN" altLang="en-US" sz="2000" dirty="0">
                <a:solidFill>
                  <a:srgbClr val="008000"/>
                </a:solidFill>
                <a:latin typeface="新宋体" panose="02010609030101010101" pitchFamily="49" charset="-122"/>
                <a:ea typeface="新宋体" panose="02010609030101010101" pitchFamily="49" charset="-122"/>
              </a:rPr>
              <a:t>定义结束</a:t>
            </a:r>
            <a:endParaRPr lang="zh-CN" altLang="en-US" sz="20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0583156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类接口适配器类测试</a:t>
            </a:r>
            <a:r>
              <a:rPr lang="en-US" altLang="zh-CN" sz="2400" dirty="0"/>
              <a:t>: </a:t>
            </a:r>
            <a:r>
              <a:rPr lang="en-US" altLang="zh-CN" sz="2400" dirty="0" err="1"/>
              <a:t>CP_StackAdapterExtendVectorTest.h</a:t>
            </a:r>
            <a:endParaRPr lang="zh-CN" altLang="en-US" sz="2400" dirty="0"/>
          </a:p>
        </p:txBody>
      </p:sp>
      <p:sp>
        <p:nvSpPr>
          <p:cNvPr id="3" name="内容占位符 2"/>
          <p:cNvSpPr>
            <a:spLocks noGrp="1"/>
          </p:cNvSpPr>
          <p:nvPr>
            <p:ph idx="1"/>
          </p:nvPr>
        </p:nvSpPr>
        <p:spPr/>
        <p:txBody>
          <a:bodyPr>
            <a:normAutofit/>
          </a:bodyPr>
          <a:lstStyle/>
          <a:p>
            <a:pPr marL="0" indent="0">
              <a:buNone/>
            </a:pPr>
            <a:r>
              <a:rPr lang="en-US" altLang="zh-CN" sz="2400" dirty="0">
                <a:solidFill>
                  <a:srgbClr val="0000FF"/>
                </a:solidFill>
                <a:latin typeface="新宋体" panose="02010609030101010101" pitchFamily="49" charset="-122"/>
                <a:ea typeface="新宋体" panose="02010609030101010101" pitchFamily="49" charset="-122"/>
              </a:rPr>
              <a:t>#</a:t>
            </a:r>
            <a:r>
              <a:rPr lang="en-US" altLang="zh-CN" sz="2400" dirty="0" err="1">
                <a:solidFill>
                  <a:srgbClr val="0000FF"/>
                </a:solidFill>
                <a:latin typeface="新宋体" panose="02010609030101010101" pitchFamily="49" charset="-122"/>
                <a:ea typeface="新宋体" panose="02010609030101010101" pitchFamily="49" charset="-122"/>
              </a:rPr>
              <a:t>ifndef</a:t>
            </a:r>
            <a:r>
              <a:rPr lang="en-US" altLang="zh-CN" sz="2400" dirty="0">
                <a:solidFill>
                  <a:srgbClr val="000000"/>
                </a:solidFill>
                <a:latin typeface="新宋体" panose="02010609030101010101" pitchFamily="49" charset="-122"/>
                <a:ea typeface="新宋体" panose="02010609030101010101" pitchFamily="49" charset="-122"/>
              </a:rPr>
              <a:t> CP_STACKEXTENDVECTORTEST_H</a:t>
            </a:r>
          </a:p>
          <a:p>
            <a:pPr marL="0" indent="0">
              <a:buNone/>
            </a:pPr>
            <a:r>
              <a:rPr lang="en-US" altLang="zh-CN" sz="2400" dirty="0">
                <a:solidFill>
                  <a:srgbClr val="0000FF"/>
                </a:solidFill>
                <a:latin typeface="新宋体" panose="02010609030101010101" pitchFamily="49" charset="-122"/>
                <a:ea typeface="新宋体" panose="02010609030101010101" pitchFamily="49" charset="-122"/>
              </a:rPr>
              <a:t>#define</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a:solidFill>
                  <a:srgbClr val="6F008A"/>
                </a:solidFill>
                <a:latin typeface="新宋体" panose="02010609030101010101" pitchFamily="49" charset="-122"/>
                <a:ea typeface="新宋体" panose="02010609030101010101" pitchFamily="49" charset="-122"/>
              </a:rPr>
              <a:t>CP_STACKEXTENDVECTORTEST_H</a:t>
            </a:r>
            <a:endParaRPr lang="en-US" altLang="zh-CN" sz="2400"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sz="24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400" dirty="0">
                <a:solidFill>
                  <a:srgbClr val="0000FF"/>
                </a:solidFill>
                <a:latin typeface="新宋体" panose="02010609030101010101" pitchFamily="49" charset="-122"/>
                <a:ea typeface="新宋体" panose="02010609030101010101" pitchFamily="49" charset="-122"/>
              </a:rPr>
              <a:t>#include</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a:solidFill>
                  <a:srgbClr val="A31515"/>
                </a:solidFill>
                <a:latin typeface="新宋体" panose="02010609030101010101" pitchFamily="49" charset="-122"/>
                <a:ea typeface="新宋体" panose="02010609030101010101" pitchFamily="49" charset="-122"/>
              </a:rPr>
              <a:t>"</a:t>
            </a:r>
            <a:r>
              <a:rPr lang="en-US" altLang="zh-CN" sz="2400" dirty="0" err="1">
                <a:solidFill>
                  <a:srgbClr val="A31515"/>
                </a:solidFill>
                <a:latin typeface="新宋体" panose="02010609030101010101" pitchFamily="49" charset="-122"/>
                <a:ea typeface="新宋体" panose="02010609030101010101" pitchFamily="49" charset="-122"/>
              </a:rPr>
              <a:t>CP_StackAdapterExtendVector.h</a:t>
            </a:r>
            <a:r>
              <a:rPr lang="en-US" altLang="zh-CN" sz="2400" dirty="0">
                <a:solidFill>
                  <a:srgbClr val="A31515"/>
                </a:solidFill>
                <a:latin typeface="新宋体" panose="02010609030101010101" pitchFamily="49" charset="-122"/>
                <a:ea typeface="新宋体" panose="02010609030101010101" pitchFamily="49" charset="-122"/>
              </a:rPr>
              <a:t>"</a:t>
            </a:r>
            <a:endParaRPr lang="en-US" altLang="zh-CN" sz="2400"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sz="24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400" dirty="0">
                <a:solidFill>
                  <a:srgbClr val="0000FF"/>
                </a:solidFill>
                <a:latin typeface="新宋体" panose="02010609030101010101" pitchFamily="49" charset="-122"/>
                <a:ea typeface="新宋体" panose="02010609030101010101" pitchFamily="49" charset="-122"/>
              </a:rPr>
              <a:t>extern</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a:solidFill>
                  <a:srgbClr val="0000FF"/>
                </a:solidFill>
                <a:latin typeface="新宋体" panose="02010609030101010101" pitchFamily="49" charset="-122"/>
                <a:ea typeface="新宋体" panose="02010609030101010101" pitchFamily="49" charset="-122"/>
              </a:rPr>
              <a:t>void</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err="1">
                <a:solidFill>
                  <a:srgbClr val="000000"/>
                </a:solidFill>
                <a:latin typeface="新宋体" panose="02010609030101010101" pitchFamily="49" charset="-122"/>
                <a:ea typeface="新宋体" panose="02010609030101010101" pitchFamily="49" charset="-122"/>
              </a:rPr>
              <a:t>gb_testStackAdapterExtendVector</a:t>
            </a:r>
            <a:r>
              <a:rPr lang="en-US" altLang="zh-CN" sz="2400"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sz="24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400" dirty="0">
                <a:solidFill>
                  <a:srgbClr val="0000FF"/>
                </a:solidFill>
                <a:latin typeface="新宋体" panose="02010609030101010101" pitchFamily="49" charset="-122"/>
                <a:ea typeface="新宋体" panose="02010609030101010101" pitchFamily="49" charset="-122"/>
              </a:rPr>
              <a:t>#</a:t>
            </a:r>
            <a:r>
              <a:rPr lang="en-US" altLang="zh-CN" sz="2400" dirty="0" err="1">
                <a:solidFill>
                  <a:srgbClr val="0000FF"/>
                </a:solidFill>
                <a:latin typeface="新宋体" panose="02010609030101010101" pitchFamily="49" charset="-122"/>
                <a:ea typeface="新宋体" panose="02010609030101010101" pitchFamily="49" charset="-122"/>
              </a:rPr>
              <a:t>endif</a:t>
            </a:r>
            <a:endParaRPr lang="en-US" altLang="zh-CN" sz="24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0535188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类接口适配器类测试</a:t>
            </a:r>
            <a:r>
              <a:rPr lang="en-US" altLang="zh-CN" sz="2400" dirty="0"/>
              <a:t>: CP_StackAdapterExtendVectorTest.cpp</a:t>
            </a:r>
            <a:endParaRPr lang="zh-CN" altLang="en-US" sz="2400" dirty="0"/>
          </a:p>
        </p:txBody>
      </p:sp>
      <p:sp>
        <p:nvSpPr>
          <p:cNvPr id="3" name="内容占位符 2"/>
          <p:cNvSpPr>
            <a:spLocks noGrp="1"/>
          </p:cNvSpPr>
          <p:nvPr>
            <p:ph idx="1"/>
          </p:nvPr>
        </p:nvSpPr>
        <p:spPr/>
        <p:txBody>
          <a:bodyPr>
            <a:noAutofit/>
          </a:bodyPr>
          <a:lstStyle/>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CP_StackAdapterExtendVectorTest.h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gb_testStackAdapterExtendVector</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第一个案例</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CP_StackAdapterExtendVector</a:t>
            </a:r>
            <a:r>
              <a:rPr lang="en-US" altLang="zh-CN" sz="1800" dirty="0">
                <a:solidFill>
                  <a:srgbClr val="000000"/>
                </a:solidFill>
                <a:latin typeface="新宋体" panose="02010609030101010101" pitchFamily="49" charset="-122"/>
                <a:ea typeface="新宋体" panose="02010609030101010101" pitchFamily="49" charset="-122"/>
              </a:rPr>
              <a:t> e1(5);</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gb_useStack</a:t>
            </a:r>
            <a:r>
              <a:rPr lang="en-US" altLang="zh-CN" sz="1800" dirty="0">
                <a:solidFill>
                  <a:srgbClr val="000000"/>
                </a:solidFill>
                <a:latin typeface="新宋体" panose="02010609030101010101" pitchFamily="49" charset="-122"/>
                <a:ea typeface="新宋体" panose="02010609030101010101" pitchFamily="49" charset="-122"/>
              </a:rPr>
              <a:t>(e1);</a:t>
            </a:r>
          </a:p>
          <a:p>
            <a:pPr marL="0" indent="0">
              <a:lnSpc>
                <a:spcPts val="23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第二个案例</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CP_StackAdapterExtendVector</a:t>
            </a:r>
            <a:r>
              <a:rPr lang="en-US" altLang="zh-CN" sz="1800" dirty="0">
                <a:solidFill>
                  <a:srgbClr val="000000"/>
                </a:solidFill>
                <a:latin typeface="新宋体" panose="02010609030101010101" pitchFamily="49" charset="-122"/>
                <a:ea typeface="新宋体" panose="02010609030101010101" pitchFamily="49" charset="-122"/>
              </a:rPr>
              <a:t> e2(10);</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gb_useStack</a:t>
            </a:r>
            <a:r>
              <a:rPr lang="en-US" altLang="zh-CN" sz="1800" dirty="0">
                <a:solidFill>
                  <a:srgbClr val="000000"/>
                </a:solidFill>
                <a:latin typeface="新宋体" panose="02010609030101010101" pitchFamily="49" charset="-122"/>
                <a:ea typeface="新宋体" panose="02010609030101010101" pitchFamily="49" charset="-122"/>
              </a:rPr>
              <a:t>(e2);</a:t>
            </a:r>
          </a:p>
          <a:p>
            <a:pPr marL="0" indent="0">
              <a:lnSpc>
                <a:spcPts val="23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err="1">
                <a:solidFill>
                  <a:srgbClr val="008000"/>
                </a:solidFill>
                <a:latin typeface="新宋体" panose="02010609030101010101" pitchFamily="49" charset="-122"/>
                <a:ea typeface="新宋体" panose="02010609030101010101" pitchFamily="49" charset="-122"/>
              </a:rPr>
              <a:t>gb_testStackExtendVector</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670036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文件名</a:t>
            </a:r>
            <a:r>
              <a:rPr lang="en-US" altLang="zh-CN" sz="2000" dirty="0"/>
              <a:t>: CP_StackAdapterExtendVectorTestMain.cpp</a:t>
            </a:r>
            <a:r>
              <a:rPr lang="zh-CN" altLang="en-US" sz="2000" dirty="0" smtClean="0"/>
              <a:t>；</a:t>
            </a:r>
            <a:r>
              <a:rPr lang="zh-CN" altLang="en-US" sz="2000" dirty="0"/>
              <a:t>开发者</a:t>
            </a:r>
            <a:r>
              <a:rPr lang="en-US" altLang="zh-CN" sz="2000" dirty="0"/>
              <a:t>: </a:t>
            </a:r>
            <a:r>
              <a:rPr lang="zh-CN" altLang="en-US" sz="2000" dirty="0"/>
              <a:t>雍俊海</a:t>
            </a:r>
          </a:p>
        </p:txBody>
      </p:sp>
      <p:sp>
        <p:nvSpPr>
          <p:cNvPr id="3" name="内容占位符 2"/>
          <p:cNvSpPr>
            <a:spLocks noGrp="1"/>
          </p:cNvSpPr>
          <p:nvPr>
            <p:ph idx="1"/>
          </p:nvPr>
        </p:nvSpPr>
        <p:spPr/>
        <p:txBody>
          <a:bodyPr>
            <a:noAutofit/>
          </a:bodyPr>
          <a:lstStyle/>
          <a:p>
            <a:pPr marL="0" indent="0">
              <a:buNone/>
            </a:pPr>
            <a:r>
              <a:rPr lang="en-US" altLang="zh-CN" sz="2000" dirty="0">
                <a:solidFill>
                  <a:srgbClr val="0000FF"/>
                </a:solidFill>
                <a:latin typeface="新宋体" panose="02010609030101010101" pitchFamily="49" charset="-122"/>
                <a:ea typeface="新宋体" panose="02010609030101010101" pitchFamily="49" charset="-122"/>
              </a:rPr>
              <a:t>#include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&lt;</a:t>
            </a:r>
            <a:r>
              <a:rPr lang="en-US" altLang="zh-CN" sz="2000" dirty="0" err="1">
                <a:solidFill>
                  <a:srgbClr val="A31515"/>
                </a:solidFill>
                <a:latin typeface="新宋体" panose="02010609030101010101" pitchFamily="49" charset="-122"/>
                <a:ea typeface="新宋体" panose="02010609030101010101" pitchFamily="49" charset="-122"/>
              </a:rPr>
              <a:t>iostream</a:t>
            </a:r>
            <a:r>
              <a:rPr lang="en-US" altLang="zh-CN" sz="2000" dirty="0">
                <a:solidFill>
                  <a:srgbClr val="A31515"/>
                </a:solidFill>
                <a:latin typeface="新宋体" panose="02010609030101010101" pitchFamily="49" charset="-122"/>
                <a:ea typeface="新宋体" panose="02010609030101010101" pitchFamily="49" charset="-122"/>
              </a:rPr>
              <a:t>&gt;</a:t>
            </a:r>
            <a:endParaRPr lang="en-US" altLang="zh-CN" sz="20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000" dirty="0">
                <a:solidFill>
                  <a:srgbClr val="0000FF"/>
                </a:solidFill>
                <a:latin typeface="新宋体" panose="02010609030101010101" pitchFamily="49" charset="-122"/>
                <a:ea typeface="新宋体" panose="02010609030101010101" pitchFamily="49" charset="-122"/>
              </a:rPr>
              <a:t>using</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namespace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std</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000" dirty="0">
                <a:solidFill>
                  <a:srgbClr val="0000FF"/>
                </a:solidFill>
                <a:latin typeface="新宋体" panose="02010609030101010101" pitchFamily="49" charset="-122"/>
                <a:ea typeface="新宋体" panose="02010609030101010101" pitchFamily="49" charset="-122"/>
              </a:rPr>
              <a:t>#include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a:t>
            </a:r>
            <a:r>
              <a:rPr lang="en-US" altLang="zh-CN" sz="2000" dirty="0" err="1">
                <a:solidFill>
                  <a:srgbClr val="A31515"/>
                </a:solidFill>
                <a:latin typeface="新宋体" panose="02010609030101010101" pitchFamily="49" charset="-122"/>
                <a:ea typeface="新宋体" panose="02010609030101010101" pitchFamily="49" charset="-122"/>
              </a:rPr>
              <a:t>CP_StackAdapterExtendVectorTest.h</a:t>
            </a:r>
            <a:r>
              <a:rPr lang="en-US" altLang="zh-CN" sz="2000" dirty="0">
                <a:solidFill>
                  <a:srgbClr val="A31515"/>
                </a:solidFill>
                <a:latin typeface="新宋体" panose="02010609030101010101" pitchFamily="49" charset="-122"/>
                <a:ea typeface="新宋体" panose="02010609030101010101" pitchFamily="49" charset="-122"/>
              </a:rPr>
              <a:t>"</a:t>
            </a:r>
            <a:endParaRPr lang="en-US" altLang="zh-CN" sz="2000"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main(</a:t>
            </a:r>
            <a:r>
              <a:rPr lang="en-US" altLang="zh-CN" sz="2000" dirty="0" err="1">
                <a:solidFill>
                  <a:srgbClr val="0000FF"/>
                </a:solidFill>
                <a:latin typeface="新宋体" panose="02010609030101010101" pitchFamily="49" charset="-122"/>
                <a:ea typeface="新宋体" panose="02010609030101010101" pitchFamily="49" charset="-122"/>
              </a:rPr>
              <a:t>int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808080"/>
                </a:solidFill>
                <a:latin typeface="新宋体" panose="02010609030101010101" pitchFamily="49" charset="-122"/>
                <a:ea typeface="新宋体" panose="02010609030101010101" pitchFamily="49" charset="-122"/>
              </a:rPr>
              <a:t>argc</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char</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808080"/>
                </a:solidFill>
                <a:latin typeface="新宋体" panose="02010609030101010101" pitchFamily="49" charset="-122"/>
                <a:ea typeface="新宋体" panose="02010609030101010101" pitchFamily="49" charset="-122"/>
              </a:rPr>
              <a:t>args</a:t>
            </a:r>
            <a:r>
              <a:rPr lang="en-US" altLang="zh-CN" sz="2000" dirty="0">
                <a:solidFill>
                  <a:srgbClr val="000000"/>
                </a:solidFill>
                <a:latin typeface="新宋体" panose="02010609030101010101" pitchFamily="49" charset="-122"/>
                <a:ea typeface="新宋体" panose="02010609030101010101" pitchFamily="49" charset="-122"/>
              </a:rPr>
              <a:t>[ ])</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gb_testStackAdapterExtendVector</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system(</a:t>
            </a:r>
            <a:r>
              <a:rPr lang="en-US" altLang="zh-CN" sz="2000" dirty="0">
                <a:solidFill>
                  <a:srgbClr val="A31515"/>
                </a:solidFill>
                <a:latin typeface="新宋体" panose="02010609030101010101" pitchFamily="49" charset="-122"/>
                <a:ea typeface="新宋体" panose="02010609030101010101" pitchFamily="49" charset="-122"/>
              </a:rPr>
              <a:t>"pause"</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0;</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main</a:t>
            </a:r>
            <a:r>
              <a:rPr lang="zh-CN" altLang="en-US" sz="2000" dirty="0">
                <a:solidFill>
                  <a:srgbClr val="008000"/>
                </a:solidFill>
                <a:latin typeface="新宋体" panose="02010609030101010101" pitchFamily="49" charset="-122"/>
                <a:ea typeface="新宋体" panose="02010609030101010101" pitchFamily="49" charset="-122"/>
              </a:rPr>
              <a:t>函数结束</a:t>
            </a:r>
            <a:endParaRPr lang="zh-CN" altLang="en-US" sz="20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Text Box 9"/>
          <p:cNvSpPr txBox="1">
            <a:spLocks noChangeArrowheads="1"/>
          </p:cNvSpPr>
          <p:nvPr/>
        </p:nvSpPr>
        <p:spPr bwMode="auto">
          <a:xfrm>
            <a:off x="5563701" y="3584771"/>
            <a:ext cx="2625301" cy="2531482"/>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a:spcBef>
                <a:spcPct val="0"/>
              </a:spcBef>
              <a:buNone/>
            </a:pPr>
            <a:r>
              <a:rPr lang="zh-CN" altLang="en-US" sz="1800" dirty="0" smtClean="0">
                <a:ea typeface="楷体_GB2312" pitchFamily="49" charset="-122"/>
                <a:sym typeface="Wingdings" panose="05000000000000000000" pitchFamily="2" charset="2"/>
              </a:rPr>
              <a:t>运行结果示例</a:t>
            </a:r>
            <a:r>
              <a:rPr lang="pt-BR" altLang="zh-CN" sz="1800" dirty="0" smtClean="0">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第一个案例</a:t>
            </a:r>
            <a:r>
              <a:rPr lang="en-US" altLang="zh-CN" sz="1800" dirty="0">
                <a:solidFill>
                  <a:srgbClr val="0000FF"/>
                </a:solidFill>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容量为</a:t>
            </a:r>
            <a:r>
              <a:rPr lang="en-US" altLang="zh-CN" sz="1800" dirty="0">
                <a:solidFill>
                  <a:srgbClr val="0000FF"/>
                </a:solidFill>
                <a:ea typeface="楷体_GB2312" pitchFamily="49" charset="-122"/>
                <a:sym typeface="Wingdings" panose="05000000000000000000" pitchFamily="2" charset="2"/>
              </a:rPr>
              <a:t>=5, </a:t>
            </a:r>
            <a:r>
              <a:rPr lang="zh-CN" altLang="en-US" sz="1800" dirty="0">
                <a:solidFill>
                  <a:srgbClr val="0000FF"/>
                </a:solidFill>
                <a:ea typeface="楷体_GB2312" pitchFamily="49" charset="-122"/>
                <a:sym typeface="Wingdings" panose="05000000000000000000" pitchFamily="2" charset="2"/>
              </a:rPr>
              <a:t>已占用</a:t>
            </a:r>
            <a:r>
              <a:rPr lang="en-US" altLang="zh-CN" sz="1800" dirty="0">
                <a:solidFill>
                  <a:srgbClr val="0000FF"/>
                </a:solidFill>
                <a:ea typeface="楷体_GB2312" pitchFamily="49" charset="-122"/>
                <a:sym typeface="Wingdings" panose="05000000000000000000" pitchFamily="2" charset="2"/>
              </a:rPr>
              <a:t>5</a:t>
            </a:r>
            <a:r>
              <a:rPr lang="zh-CN" altLang="en-US" sz="1800" dirty="0">
                <a:solidFill>
                  <a:srgbClr val="0000FF"/>
                </a:solidFill>
                <a:ea typeface="楷体_GB2312" pitchFamily="49" charset="-122"/>
                <a:sym typeface="Wingdings" panose="05000000000000000000" pitchFamily="2" charset="2"/>
              </a:rPr>
              <a:t>。</a:t>
            </a: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5 4 3 2 1</a:t>
            </a:r>
          </a:p>
          <a:p>
            <a:pPr marL="180000">
              <a:spcBef>
                <a:spcPct val="0"/>
              </a:spcBef>
              <a:buNone/>
            </a:pPr>
            <a:endParaRPr lang="en-US" altLang="zh-CN" sz="1800" dirty="0">
              <a:solidFill>
                <a:srgbClr val="0000FF"/>
              </a:solidFill>
              <a:ea typeface="楷体_GB2312" pitchFamily="49" charset="-122"/>
              <a:sym typeface="Wingdings" panose="05000000000000000000" pitchFamily="2" charset="2"/>
            </a:endParaRP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第二个案例</a:t>
            </a:r>
            <a:r>
              <a:rPr lang="en-US" altLang="zh-CN" sz="1800" dirty="0">
                <a:solidFill>
                  <a:srgbClr val="0000FF"/>
                </a:solidFill>
                <a:ea typeface="楷体_GB2312" pitchFamily="49" charset="-122"/>
                <a:sym typeface="Wingdings" panose="05000000000000000000" pitchFamily="2" charset="2"/>
              </a:rPr>
              <a:t>:</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容量为</a:t>
            </a:r>
            <a:r>
              <a:rPr lang="en-US" altLang="zh-CN" sz="1800" dirty="0">
                <a:solidFill>
                  <a:srgbClr val="0000FF"/>
                </a:solidFill>
                <a:ea typeface="楷体_GB2312" pitchFamily="49" charset="-122"/>
                <a:sym typeface="Wingdings" panose="05000000000000000000" pitchFamily="2" charset="2"/>
              </a:rPr>
              <a:t>=10, </a:t>
            </a:r>
            <a:r>
              <a:rPr lang="zh-CN" altLang="en-US" sz="1800" dirty="0">
                <a:solidFill>
                  <a:srgbClr val="0000FF"/>
                </a:solidFill>
                <a:ea typeface="楷体_GB2312" pitchFamily="49" charset="-122"/>
                <a:sym typeface="Wingdings" panose="05000000000000000000" pitchFamily="2" charset="2"/>
              </a:rPr>
              <a:t>已占用</a:t>
            </a:r>
            <a:r>
              <a:rPr lang="en-US" altLang="zh-CN" sz="1800" dirty="0">
                <a:solidFill>
                  <a:srgbClr val="0000FF"/>
                </a:solidFill>
                <a:ea typeface="楷体_GB2312" pitchFamily="49" charset="-122"/>
                <a:sym typeface="Wingdings" panose="05000000000000000000" pitchFamily="2" charset="2"/>
              </a:rPr>
              <a:t>10</a:t>
            </a:r>
            <a:r>
              <a:rPr lang="zh-CN" altLang="en-US" sz="1800" dirty="0">
                <a:solidFill>
                  <a:srgbClr val="0000FF"/>
                </a:solidFill>
                <a:ea typeface="楷体_GB2312" pitchFamily="49" charset="-122"/>
                <a:sym typeface="Wingdings" panose="05000000000000000000" pitchFamily="2" charset="2"/>
              </a:rPr>
              <a:t>。</a:t>
            </a:r>
          </a:p>
          <a:p>
            <a:pPr marL="180000">
              <a:spcBef>
                <a:spcPct val="0"/>
              </a:spcBef>
              <a:buNone/>
            </a:pPr>
            <a:r>
              <a:rPr lang="en-US" altLang="zh-CN" sz="1800" dirty="0">
                <a:solidFill>
                  <a:srgbClr val="0000FF"/>
                </a:solidFill>
                <a:ea typeface="楷体_GB2312" pitchFamily="49" charset="-122"/>
                <a:sym typeface="Wingdings" panose="05000000000000000000" pitchFamily="2" charset="2"/>
              </a:rPr>
              <a:t>10 9 8 7 6 5 4 3 2 1</a:t>
            </a:r>
          </a:p>
          <a:p>
            <a:pPr marL="180000">
              <a:spcBef>
                <a:spcPct val="0"/>
              </a:spcBef>
              <a:buNone/>
            </a:pPr>
            <a:r>
              <a:rPr lang="zh-CN" altLang="en-US" sz="1800" dirty="0">
                <a:solidFill>
                  <a:srgbClr val="0000FF"/>
                </a:solidFill>
                <a:ea typeface="楷体_GB2312" pitchFamily="49" charset="-122"/>
                <a:sym typeface="Wingdings" panose="05000000000000000000" pitchFamily="2" charset="2"/>
              </a:rPr>
              <a:t>请按任意键继续</a:t>
            </a:r>
            <a:r>
              <a:rPr lang="en-US" altLang="zh-CN" sz="1800" dirty="0">
                <a:solidFill>
                  <a:srgbClr val="0000FF"/>
                </a:solidFill>
                <a:ea typeface="楷体_GB2312" pitchFamily="49" charset="-122"/>
                <a:sym typeface="Wingdings" panose="05000000000000000000" pitchFamily="2" charset="2"/>
              </a:rPr>
              <a:t>. . .</a:t>
            </a:r>
          </a:p>
        </p:txBody>
      </p:sp>
    </p:spTree>
    <p:extLst>
      <p:ext uri="{BB962C8B-B14F-4D97-AF65-F5344CB8AC3E}">
        <p14:creationId xmlns:p14="http://schemas.microsoft.com/office/powerpoint/2010/main" val="25375749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r>
              <a:rPr lang="zh-CN" altLang="en-US" dirty="0"/>
              <a:t>设计模式简介</a:t>
            </a:r>
          </a:p>
          <a:p>
            <a:r>
              <a:rPr lang="zh-CN" altLang="en-US" dirty="0"/>
              <a:t>适配器模式</a:t>
            </a:r>
          </a:p>
          <a:p>
            <a:r>
              <a:rPr lang="zh-CN" altLang="en-US" dirty="0"/>
              <a:t>工厂方法模式</a:t>
            </a:r>
          </a:p>
          <a:p>
            <a:r>
              <a:rPr lang="zh-CN" altLang="en-US" dirty="0"/>
              <a:t>复习</a:t>
            </a:r>
          </a:p>
          <a:p>
            <a:r>
              <a:rPr lang="zh-CN" altLang="en-US" dirty="0"/>
              <a:t>作业</a:t>
            </a:r>
          </a:p>
        </p:txBody>
      </p:sp>
      <p:sp>
        <p:nvSpPr>
          <p:cNvPr id="4" name="日期占位符 3"/>
          <p:cNvSpPr>
            <a:spLocks noGrp="1"/>
          </p:cNvSpPr>
          <p:nvPr>
            <p:ph type="dt" sz="half" idx="10"/>
          </p:nvPr>
        </p:nvSpPr>
        <p:spPr/>
        <p:txBody>
          <a:bodyPr/>
          <a:lstStyle/>
          <a:p>
            <a:fld id="{C2B53F0A-F76F-4225-8CCB-2FB6B8E06622}"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3201"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2661310"/>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6091633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工厂</a:t>
            </a:r>
            <a:r>
              <a:rPr lang="zh-CN" altLang="en-US" dirty="0"/>
              <a:t>方法模式</a:t>
            </a:r>
          </a:p>
        </p:txBody>
      </p:sp>
      <p:sp>
        <p:nvSpPr>
          <p:cNvPr id="3" name="内容占位符 2"/>
          <p:cNvSpPr>
            <a:spLocks noGrp="1"/>
          </p:cNvSpPr>
          <p:nvPr>
            <p:ph idx="1"/>
          </p:nvPr>
        </p:nvSpPr>
        <p:spPr/>
        <p:txBody>
          <a:bodyPr>
            <a:normAutofit fontScale="77500" lnSpcReduction="20000"/>
          </a:bodyPr>
          <a:lstStyle/>
          <a:p>
            <a:r>
              <a:rPr lang="zh-CN" altLang="en-US" dirty="0" smtClean="0">
                <a:solidFill>
                  <a:srgbClr val="0000FF"/>
                </a:solidFill>
              </a:rPr>
              <a:t>模式</a:t>
            </a:r>
            <a:r>
              <a:rPr lang="zh-CN" altLang="en-US" dirty="0">
                <a:solidFill>
                  <a:srgbClr val="0000FF"/>
                </a:solidFill>
              </a:rPr>
              <a:t>名称（</a:t>
            </a:r>
            <a:r>
              <a:rPr lang="en-US" altLang="zh-CN" dirty="0">
                <a:solidFill>
                  <a:srgbClr val="0000FF"/>
                </a:solidFill>
              </a:rPr>
              <a:t>pattern name</a:t>
            </a:r>
            <a:r>
              <a:rPr lang="zh-CN" altLang="en-US" dirty="0">
                <a:solidFill>
                  <a:srgbClr val="0000FF"/>
                </a:solidFill>
              </a:rPr>
              <a:t>）</a:t>
            </a:r>
            <a:r>
              <a:rPr lang="en-US" altLang="zh-CN" dirty="0" smtClean="0"/>
              <a:t>: </a:t>
            </a:r>
            <a:r>
              <a:rPr lang="zh-CN" altLang="en-US" dirty="0" smtClean="0"/>
              <a:t>工厂</a:t>
            </a:r>
            <a:r>
              <a:rPr lang="zh-CN" altLang="en-US" dirty="0"/>
              <a:t>方法模式</a:t>
            </a:r>
            <a:r>
              <a:rPr lang="zh-CN" altLang="en-US" dirty="0" smtClean="0"/>
              <a:t>。</a:t>
            </a:r>
            <a:endParaRPr lang="zh-CN" altLang="en-US" dirty="0"/>
          </a:p>
          <a:p>
            <a:r>
              <a:rPr lang="zh-CN" altLang="en-US" dirty="0" smtClean="0">
                <a:solidFill>
                  <a:srgbClr val="0000FF"/>
                </a:solidFill>
              </a:rPr>
              <a:t>适用</a:t>
            </a:r>
            <a:r>
              <a:rPr lang="zh-CN" altLang="en-US" dirty="0">
                <a:solidFill>
                  <a:srgbClr val="0000FF"/>
                </a:solidFill>
              </a:rPr>
              <a:t>的问题（</a:t>
            </a:r>
            <a:r>
              <a:rPr lang="en-US" altLang="zh-CN" dirty="0">
                <a:solidFill>
                  <a:srgbClr val="0000FF"/>
                </a:solidFill>
              </a:rPr>
              <a:t>problem</a:t>
            </a:r>
            <a:r>
              <a:rPr lang="zh-CN" altLang="en-US" dirty="0">
                <a:solidFill>
                  <a:srgbClr val="0000FF"/>
                </a:solidFill>
              </a:rPr>
              <a:t>）</a:t>
            </a:r>
            <a:r>
              <a:rPr lang="en-US" altLang="zh-CN" dirty="0" smtClean="0"/>
              <a:t>: </a:t>
            </a:r>
            <a:r>
              <a:rPr lang="zh-CN" altLang="en-US" dirty="0" smtClean="0"/>
              <a:t>为</a:t>
            </a:r>
            <a:r>
              <a:rPr lang="zh-CN" altLang="en-US" dirty="0"/>
              <a:t>产品对象的创建提供接口。工厂方法</a:t>
            </a:r>
            <a:r>
              <a:rPr lang="zh-CN" altLang="en-US"/>
              <a:t>模式适用于非常复杂的产品对象创建场景</a:t>
            </a:r>
            <a:r>
              <a:rPr lang="zh-CN" altLang="en-US" dirty="0"/>
              <a:t>，例如：需要一系列复杂</a:t>
            </a:r>
            <a:r>
              <a:rPr lang="zh-CN" altLang="en-US" dirty="0" smtClean="0"/>
              <a:t>的过程才能</a:t>
            </a:r>
            <a:r>
              <a:rPr lang="zh-CN" altLang="en-US" dirty="0"/>
              <a:t>创建该产品</a:t>
            </a:r>
            <a:r>
              <a:rPr lang="zh-CN" altLang="en-US" dirty="0" smtClean="0"/>
              <a:t>对象。</a:t>
            </a:r>
            <a:endParaRPr lang="zh-CN" altLang="en-US" dirty="0"/>
          </a:p>
          <a:p>
            <a:r>
              <a:rPr lang="zh-CN" altLang="en-US" dirty="0" smtClean="0">
                <a:solidFill>
                  <a:srgbClr val="0000FF"/>
                </a:solidFill>
              </a:rPr>
              <a:t>解决</a:t>
            </a:r>
            <a:r>
              <a:rPr lang="zh-CN" altLang="en-US" dirty="0">
                <a:solidFill>
                  <a:srgbClr val="0000FF"/>
                </a:solidFill>
              </a:rPr>
              <a:t>方案（</a:t>
            </a:r>
            <a:r>
              <a:rPr lang="en-US" altLang="zh-CN" dirty="0">
                <a:solidFill>
                  <a:srgbClr val="0000FF"/>
                </a:solidFill>
              </a:rPr>
              <a:t>solution</a:t>
            </a:r>
            <a:r>
              <a:rPr lang="zh-CN" altLang="en-US" dirty="0">
                <a:solidFill>
                  <a:srgbClr val="0000FF"/>
                </a:solidFill>
              </a:rPr>
              <a:t>）</a:t>
            </a:r>
            <a:r>
              <a:rPr lang="en-US" altLang="zh-CN" dirty="0"/>
              <a:t>: </a:t>
            </a:r>
          </a:p>
          <a:p>
            <a:pPr lvl="1"/>
            <a:r>
              <a:rPr lang="zh-CN" altLang="en-US" dirty="0"/>
              <a:t>已知</a:t>
            </a:r>
            <a:r>
              <a:rPr lang="en-US" altLang="zh-CN" dirty="0"/>
              <a:t>: </a:t>
            </a:r>
            <a:r>
              <a:rPr lang="zh-CN" altLang="en-US" dirty="0"/>
              <a:t>产品类，包括产品抽象类及其子类。各个子类不再是抽象类。</a:t>
            </a:r>
          </a:p>
          <a:p>
            <a:pPr lvl="1"/>
            <a:r>
              <a:rPr lang="zh-CN" altLang="en-US" dirty="0"/>
              <a:t>定义工厂类，包括工厂抽象类及其子类。工厂类与产品类分别一一对应。每个工厂子类创建相应的产品子类的实例对象</a:t>
            </a:r>
            <a:r>
              <a:rPr lang="zh-CN" altLang="en-US" dirty="0" smtClean="0"/>
              <a:t>。</a:t>
            </a:r>
            <a:endParaRPr lang="zh-CN" altLang="en-US" dirty="0"/>
          </a:p>
          <a:p>
            <a:r>
              <a:rPr lang="zh-CN" altLang="en-US" dirty="0" smtClean="0">
                <a:solidFill>
                  <a:srgbClr val="0000FF"/>
                </a:solidFill>
              </a:rPr>
              <a:t>效果</a:t>
            </a:r>
            <a:r>
              <a:rPr lang="zh-CN" altLang="en-US" dirty="0">
                <a:solidFill>
                  <a:srgbClr val="0000FF"/>
                </a:solidFill>
              </a:rPr>
              <a:t>（</a:t>
            </a:r>
            <a:r>
              <a:rPr lang="en-US" altLang="zh-CN" dirty="0">
                <a:solidFill>
                  <a:srgbClr val="0000FF"/>
                </a:solidFill>
              </a:rPr>
              <a:t>consequences</a:t>
            </a:r>
            <a:r>
              <a:rPr lang="zh-CN" altLang="en-US" dirty="0">
                <a:solidFill>
                  <a:srgbClr val="0000FF"/>
                </a:solidFill>
              </a:rPr>
              <a:t>）</a:t>
            </a:r>
            <a:r>
              <a:rPr lang="en-US" altLang="zh-CN" dirty="0" smtClean="0"/>
              <a:t>: </a:t>
            </a:r>
          </a:p>
          <a:p>
            <a:pPr lvl="1"/>
            <a:r>
              <a:rPr lang="zh-CN" altLang="en-US" dirty="0" smtClean="0"/>
              <a:t>优点</a:t>
            </a:r>
            <a:r>
              <a:rPr lang="en-US" altLang="zh-CN" dirty="0" smtClean="0"/>
              <a:t>: </a:t>
            </a:r>
            <a:r>
              <a:rPr lang="zh-CN" altLang="en-US" dirty="0" smtClean="0"/>
              <a:t>将</a:t>
            </a:r>
            <a:r>
              <a:rPr lang="zh-CN" altLang="en-US" dirty="0"/>
              <a:t>产品对象的创建与使用分开</a:t>
            </a:r>
            <a:r>
              <a:rPr lang="zh-CN" altLang="en-US" dirty="0" smtClean="0"/>
              <a:t>。</a:t>
            </a:r>
            <a:endParaRPr lang="en-US" altLang="zh-CN" dirty="0" smtClean="0"/>
          </a:p>
          <a:p>
            <a:pPr lvl="1"/>
            <a:r>
              <a:rPr lang="zh-CN" altLang="en-US" dirty="0" smtClean="0"/>
              <a:t>缺点</a:t>
            </a:r>
            <a:r>
              <a:rPr lang="en-US" altLang="zh-CN" dirty="0" smtClean="0"/>
              <a:t>:</a:t>
            </a:r>
          </a:p>
          <a:p>
            <a:pPr lvl="2"/>
            <a:r>
              <a:rPr lang="zh-CN" altLang="en-US" dirty="0" smtClean="0"/>
              <a:t>每</a:t>
            </a:r>
            <a:r>
              <a:rPr lang="zh-CN" altLang="en-US" dirty="0"/>
              <a:t>新定义一种</a:t>
            </a:r>
            <a:r>
              <a:rPr lang="zh-CN" altLang="en-US" dirty="0" smtClean="0"/>
              <a:t>产品子类</a:t>
            </a:r>
            <a:r>
              <a:rPr lang="zh-CN" altLang="en-US" dirty="0"/>
              <a:t>就需要定义一种新的相对应的工厂子类。代码量将会</a:t>
            </a:r>
            <a:r>
              <a:rPr lang="zh-CN" altLang="en-US" dirty="0" smtClean="0"/>
              <a:t>增加。</a:t>
            </a:r>
            <a:endParaRPr lang="en-US" altLang="zh-CN" dirty="0" smtClean="0"/>
          </a:p>
          <a:p>
            <a:pPr lvl="2"/>
            <a:r>
              <a:rPr lang="zh-CN" altLang="en-US" dirty="0"/>
              <a:t>工厂方法模式只</a:t>
            </a:r>
            <a:r>
              <a:rPr lang="zh-CN" altLang="en-US" dirty="0" smtClean="0"/>
              <a:t>考虑对象的创建，没有考虑对象的回收。这不满足面向对象程序设计的完备性要求，容易引起内存泄露或使用野指针等错误。</a:t>
            </a:r>
            <a:endParaRPr lang="zh-CN" altLang="en-US" dirty="0"/>
          </a:p>
          <a:p>
            <a:pPr algn="just"/>
            <a:endParaRPr lang="zh-CN" altLang="en-US"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1681467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工厂方法模式例程</a:t>
            </a:r>
            <a:r>
              <a:rPr lang="en-US" altLang="zh-CN" dirty="0"/>
              <a:t>: </a:t>
            </a:r>
            <a:r>
              <a:rPr lang="zh-CN" altLang="en-US" dirty="0"/>
              <a:t>计算图形面积</a:t>
            </a:r>
          </a:p>
        </p:txBody>
      </p:sp>
      <p:sp>
        <p:nvSpPr>
          <p:cNvPr id="3" name="内容占位符 2"/>
          <p:cNvSpPr>
            <a:spLocks noGrp="1"/>
          </p:cNvSpPr>
          <p:nvPr>
            <p:ph idx="1"/>
          </p:nvPr>
        </p:nvSpPr>
        <p:spPr/>
        <p:txBody>
          <a:bodyPr>
            <a:normAutofit/>
          </a:bodyPr>
          <a:lstStyle/>
          <a:p>
            <a:r>
              <a:rPr lang="zh-CN" altLang="en-US" dirty="0"/>
              <a:t>请输入</a:t>
            </a:r>
            <a:r>
              <a:rPr lang="en-US" altLang="zh-CN" dirty="0"/>
              <a:t>1</a:t>
            </a:r>
            <a:r>
              <a:rPr lang="zh-CN" altLang="en-US" dirty="0"/>
              <a:t>、</a:t>
            </a:r>
            <a:r>
              <a:rPr lang="en-US" altLang="zh-CN" dirty="0"/>
              <a:t>2</a:t>
            </a:r>
            <a:r>
              <a:rPr lang="zh-CN" altLang="en-US" dirty="0"/>
              <a:t>、</a:t>
            </a:r>
            <a:r>
              <a:rPr lang="en-US" altLang="zh-CN" dirty="0"/>
              <a:t>3</a:t>
            </a:r>
            <a:r>
              <a:rPr lang="zh-CN" altLang="en-US" dirty="0"/>
              <a:t>或</a:t>
            </a:r>
            <a:r>
              <a:rPr lang="en-US" altLang="zh-CN" dirty="0"/>
              <a:t>4:</a:t>
            </a:r>
          </a:p>
          <a:p>
            <a:pPr lvl="1"/>
            <a:r>
              <a:rPr lang="en-US" altLang="zh-CN" dirty="0" smtClean="0"/>
              <a:t>1</a:t>
            </a:r>
            <a:r>
              <a:rPr lang="en-US" altLang="zh-CN" dirty="0"/>
              <a:t>: </a:t>
            </a:r>
            <a:r>
              <a:rPr lang="zh-CN" altLang="en-US" dirty="0"/>
              <a:t>退出</a:t>
            </a:r>
            <a:r>
              <a:rPr lang="en-US" altLang="zh-CN" dirty="0" smtClean="0"/>
              <a:t>;</a:t>
            </a:r>
          </a:p>
          <a:p>
            <a:pPr lvl="1"/>
            <a:r>
              <a:rPr lang="en-US" altLang="zh-CN" dirty="0" smtClean="0"/>
              <a:t>2</a:t>
            </a:r>
            <a:r>
              <a:rPr lang="en-US" altLang="zh-CN" dirty="0"/>
              <a:t>: </a:t>
            </a:r>
            <a:r>
              <a:rPr lang="zh-CN" altLang="en-US" dirty="0"/>
              <a:t>计算总面积</a:t>
            </a:r>
            <a:r>
              <a:rPr lang="en-US" altLang="zh-CN" dirty="0" smtClean="0"/>
              <a:t>;</a:t>
            </a:r>
          </a:p>
          <a:p>
            <a:pPr lvl="1"/>
            <a:r>
              <a:rPr lang="en-US" altLang="zh-CN" dirty="0" smtClean="0"/>
              <a:t>3</a:t>
            </a:r>
            <a:r>
              <a:rPr lang="en-US" altLang="zh-CN" dirty="0"/>
              <a:t>: </a:t>
            </a:r>
            <a:r>
              <a:rPr lang="zh-CN" altLang="en-US" dirty="0"/>
              <a:t>创建等腰三角形</a:t>
            </a:r>
            <a:r>
              <a:rPr lang="en-US" altLang="zh-CN" dirty="0" smtClean="0"/>
              <a:t>;</a:t>
            </a:r>
          </a:p>
          <a:p>
            <a:pPr lvl="1"/>
            <a:r>
              <a:rPr lang="en-US" altLang="zh-CN" dirty="0" smtClean="0"/>
              <a:t>4</a:t>
            </a:r>
            <a:r>
              <a:rPr lang="en-US" altLang="zh-CN" dirty="0"/>
              <a:t>: </a:t>
            </a:r>
            <a:r>
              <a:rPr lang="zh-CN" altLang="en-US" dirty="0"/>
              <a:t>创建矩形</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911661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助教</a:t>
            </a:r>
          </a:p>
        </p:txBody>
      </p:sp>
      <p:sp>
        <p:nvSpPr>
          <p:cNvPr id="3" name="内容占位符 2"/>
          <p:cNvSpPr>
            <a:spLocks noGrp="1"/>
          </p:cNvSpPr>
          <p:nvPr>
            <p:ph idx="1"/>
          </p:nvPr>
        </p:nvSpPr>
        <p:spPr/>
        <p:txBody>
          <a:bodyPr/>
          <a:lstStyle/>
          <a:p>
            <a:r>
              <a:rPr lang="zh-CN" altLang="en-US" dirty="0"/>
              <a:t>唐瑞杰</a:t>
            </a:r>
          </a:p>
          <a:p>
            <a:pPr lvl="1"/>
            <a:r>
              <a:rPr lang="en-US" altLang="zh-CN" dirty="0"/>
              <a:t>Tel: 13521813891</a:t>
            </a:r>
          </a:p>
          <a:p>
            <a:pPr lvl="1"/>
            <a:r>
              <a:rPr lang="en-US" altLang="zh-CN" dirty="0"/>
              <a:t>Email: thss15_tangrj@163.com</a:t>
            </a:r>
          </a:p>
          <a:p>
            <a:pPr lvl="1"/>
            <a:r>
              <a:rPr lang="zh-CN" altLang="en-US" dirty="0"/>
              <a:t>微信号</a:t>
            </a:r>
            <a:r>
              <a:rPr lang="en-US" altLang="zh-CN" dirty="0"/>
              <a:t>: trj13619002195</a:t>
            </a:r>
          </a:p>
          <a:p>
            <a:r>
              <a:rPr lang="zh-CN" altLang="en-US" dirty="0"/>
              <a:t>郑成伟</a:t>
            </a:r>
          </a:p>
          <a:p>
            <a:pPr lvl="1"/>
            <a:r>
              <a:rPr lang="en-US" altLang="zh-CN" dirty="0"/>
              <a:t>Tel: 18401653040</a:t>
            </a:r>
          </a:p>
          <a:p>
            <a:pPr lvl="1"/>
            <a:r>
              <a:rPr lang="en-US" altLang="zh-CN" dirty="0"/>
              <a:t>Email: </a:t>
            </a:r>
            <a:r>
              <a:rPr lang="en-US" altLang="zh-CN" dirty="0" smtClean="0"/>
              <a:t>zhengcw18@mails.tsinghua.edu.cn</a:t>
            </a:r>
          </a:p>
          <a:p>
            <a:pPr lvl="1"/>
            <a:r>
              <a:rPr lang="zh-CN" altLang="en-US" dirty="0"/>
              <a:t>微信号</a:t>
            </a:r>
            <a:r>
              <a:rPr lang="en-US" altLang="zh-CN" dirty="0" smtClean="0"/>
              <a:t>: </a:t>
            </a:r>
            <a:r>
              <a:rPr lang="zh-CN" altLang="en-US" dirty="0" smtClean="0"/>
              <a:t>可以通过手机号加入</a:t>
            </a:r>
            <a:endParaRPr lang="en-US" altLang="zh-CN"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610967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工厂方法模式</a:t>
            </a:r>
            <a:r>
              <a:rPr lang="zh-CN" altLang="en-US" dirty="0" smtClean="0"/>
              <a:t>例程</a:t>
            </a:r>
            <a:r>
              <a:rPr lang="en-US" altLang="zh-CN" dirty="0" smtClean="0"/>
              <a:t>: </a:t>
            </a:r>
            <a:r>
              <a:rPr lang="zh-CN" altLang="en-US" dirty="0" smtClean="0"/>
              <a:t>计算图形面积</a:t>
            </a:r>
            <a:endParaRPr lang="zh-CN" altLang="en-US" dirty="0"/>
          </a:p>
        </p:txBody>
      </p:sp>
      <p:sp>
        <p:nvSpPr>
          <p:cNvPr id="3" name="内容占位符 2"/>
          <p:cNvSpPr>
            <a:spLocks noGrp="1"/>
          </p:cNvSpPr>
          <p:nvPr>
            <p:ph idx="1"/>
          </p:nvPr>
        </p:nvSpPr>
        <p:spPr>
          <a:xfrm>
            <a:off x="183184" y="1457324"/>
            <a:ext cx="6407188" cy="4430520"/>
          </a:xfrm>
          <a:solidFill>
            <a:schemeClr val="bg1"/>
          </a:solidFill>
          <a:ln w="15875">
            <a:solidFill>
              <a:srgbClr val="FF0000"/>
            </a:solidFill>
          </a:ln>
        </p:spPr>
        <p:txBody>
          <a:bodyPr>
            <a:noAutofit/>
          </a:bodyPr>
          <a:lstStyle/>
          <a:p>
            <a:pPr marL="0" indent="0">
              <a:lnSpc>
                <a:spcPts val="1800"/>
              </a:lnSpc>
              <a:spcBef>
                <a:spcPts val="0"/>
              </a:spcBef>
              <a:buNone/>
            </a:pPr>
            <a:r>
              <a:rPr lang="zh-CN" altLang="en-US" sz="1800" dirty="0"/>
              <a:t>请输入</a:t>
            </a:r>
            <a:r>
              <a:rPr lang="en-US" altLang="zh-CN" sz="1800" dirty="0"/>
              <a:t>1</a:t>
            </a:r>
            <a:r>
              <a:rPr lang="zh-CN" altLang="en-US" sz="1800" dirty="0"/>
              <a:t>、</a:t>
            </a:r>
            <a:r>
              <a:rPr lang="en-US" altLang="zh-CN" sz="1800" dirty="0"/>
              <a:t>2</a:t>
            </a:r>
            <a:r>
              <a:rPr lang="zh-CN" altLang="en-US" sz="1800" dirty="0"/>
              <a:t>、</a:t>
            </a:r>
            <a:r>
              <a:rPr lang="en-US" altLang="zh-CN" sz="1800" dirty="0"/>
              <a:t>3</a:t>
            </a:r>
            <a:r>
              <a:rPr lang="zh-CN" altLang="en-US" sz="1800" dirty="0"/>
              <a:t>或</a:t>
            </a:r>
            <a:r>
              <a:rPr lang="en-US" altLang="zh-CN" sz="1800" dirty="0"/>
              <a:t>4:</a:t>
            </a:r>
          </a:p>
          <a:p>
            <a:pPr marL="0" indent="0">
              <a:lnSpc>
                <a:spcPts val="1800"/>
              </a:lnSpc>
              <a:spcBef>
                <a:spcPts val="0"/>
              </a:spcBef>
              <a:buNone/>
            </a:pPr>
            <a:r>
              <a:rPr lang="en-US" altLang="zh-CN" sz="1800" dirty="0"/>
              <a:t>        1: </a:t>
            </a:r>
            <a:r>
              <a:rPr lang="zh-CN" altLang="en-US" sz="1800" dirty="0"/>
              <a:t>退出</a:t>
            </a:r>
            <a:r>
              <a:rPr lang="en-US" altLang="zh-CN" sz="1800" dirty="0"/>
              <a:t>; 2: </a:t>
            </a:r>
            <a:r>
              <a:rPr lang="zh-CN" altLang="en-US" sz="1800" dirty="0"/>
              <a:t>计算总面积</a:t>
            </a:r>
            <a:r>
              <a:rPr lang="en-US" altLang="zh-CN" sz="1800" dirty="0"/>
              <a:t>; 3: </a:t>
            </a:r>
            <a:r>
              <a:rPr lang="zh-CN" altLang="en-US" sz="1800" dirty="0"/>
              <a:t>创建等腰三角形</a:t>
            </a:r>
            <a:r>
              <a:rPr lang="en-US" altLang="zh-CN" sz="1800" dirty="0"/>
              <a:t>; 4: </a:t>
            </a:r>
            <a:r>
              <a:rPr lang="zh-CN" altLang="en-US" sz="1800" dirty="0"/>
              <a:t>创建矩形。</a:t>
            </a:r>
          </a:p>
          <a:p>
            <a:pPr marL="0" indent="0">
              <a:lnSpc>
                <a:spcPts val="1800"/>
              </a:lnSpc>
              <a:spcBef>
                <a:spcPts val="0"/>
              </a:spcBef>
              <a:buNone/>
            </a:pPr>
            <a:r>
              <a:rPr lang="en-US" altLang="zh-CN" sz="1800" i="1" dirty="0">
                <a:solidFill>
                  <a:srgbClr val="FF0000"/>
                </a:solidFill>
              </a:rPr>
              <a:t>3</a:t>
            </a:r>
          </a:p>
          <a:p>
            <a:pPr marL="0" indent="0">
              <a:lnSpc>
                <a:spcPts val="1800"/>
              </a:lnSpc>
              <a:spcBef>
                <a:spcPts val="0"/>
              </a:spcBef>
              <a:buNone/>
            </a:pPr>
            <a:r>
              <a:rPr lang="zh-CN" altLang="en-US" sz="1800" dirty="0"/>
              <a:t>请输入等腰三角形的底边长与高</a:t>
            </a:r>
            <a:r>
              <a:rPr lang="en-US" altLang="zh-CN" sz="1800" dirty="0"/>
              <a:t>:</a:t>
            </a:r>
          </a:p>
          <a:p>
            <a:pPr marL="0" indent="0">
              <a:lnSpc>
                <a:spcPts val="1800"/>
              </a:lnSpc>
              <a:spcBef>
                <a:spcPts val="0"/>
              </a:spcBef>
              <a:buNone/>
            </a:pPr>
            <a:r>
              <a:rPr lang="en-US" altLang="zh-CN" sz="1800" i="1" dirty="0">
                <a:solidFill>
                  <a:srgbClr val="FF0000"/>
                </a:solidFill>
              </a:rPr>
              <a:t>3 2</a:t>
            </a:r>
          </a:p>
          <a:p>
            <a:pPr marL="0" indent="0">
              <a:lnSpc>
                <a:spcPts val="1800"/>
              </a:lnSpc>
              <a:spcBef>
                <a:spcPts val="0"/>
              </a:spcBef>
              <a:buNone/>
            </a:pPr>
            <a:r>
              <a:rPr lang="zh-CN" altLang="en-US" sz="1800" dirty="0"/>
              <a:t>输入的底边长</a:t>
            </a:r>
            <a:r>
              <a:rPr lang="en-US" altLang="zh-CN" sz="1800" dirty="0"/>
              <a:t>=3, </a:t>
            </a:r>
            <a:r>
              <a:rPr lang="zh-CN" altLang="en-US" sz="1800" dirty="0"/>
              <a:t>高</a:t>
            </a:r>
            <a:r>
              <a:rPr lang="en-US" altLang="zh-CN" sz="1800" dirty="0"/>
              <a:t>=2</a:t>
            </a:r>
            <a:r>
              <a:rPr lang="zh-CN" altLang="en-US" sz="1800" dirty="0"/>
              <a:t>。</a:t>
            </a:r>
          </a:p>
          <a:p>
            <a:pPr marL="0" indent="0">
              <a:lnSpc>
                <a:spcPts val="1800"/>
              </a:lnSpc>
              <a:spcBef>
                <a:spcPts val="0"/>
              </a:spcBef>
              <a:buNone/>
            </a:pPr>
            <a:r>
              <a:rPr lang="zh-CN" altLang="en-US" sz="1800"/>
              <a:t> </a:t>
            </a:r>
            <a:r>
              <a:rPr lang="zh-CN" altLang="en-US" sz="1800" smtClean="0"/>
              <a:t>  </a:t>
            </a:r>
            <a:r>
              <a:rPr lang="en-US" altLang="zh-CN" sz="1800" smtClean="0"/>
              <a:t>A</a:t>
            </a:r>
            <a:endParaRPr lang="en-US" altLang="zh-CN" sz="1800" dirty="0"/>
          </a:p>
          <a:p>
            <a:pPr marL="0" indent="0">
              <a:lnSpc>
                <a:spcPts val="1800"/>
              </a:lnSpc>
              <a:spcBef>
                <a:spcPts val="0"/>
              </a:spcBef>
              <a:buNone/>
            </a:pPr>
            <a:r>
              <a:rPr lang="en-US" altLang="zh-CN" sz="1800" dirty="0"/>
              <a:t>AAA</a:t>
            </a:r>
          </a:p>
          <a:p>
            <a:pPr marL="0" indent="0">
              <a:lnSpc>
                <a:spcPts val="1800"/>
              </a:lnSpc>
              <a:spcBef>
                <a:spcPts val="0"/>
              </a:spcBef>
              <a:buNone/>
            </a:pPr>
            <a:r>
              <a:rPr lang="zh-CN" altLang="en-US" sz="1800" dirty="0"/>
              <a:t>面积</a:t>
            </a:r>
            <a:r>
              <a:rPr lang="en-US" altLang="zh-CN" sz="1800" dirty="0"/>
              <a:t>=3</a:t>
            </a:r>
            <a:r>
              <a:rPr lang="zh-CN" altLang="en-US" sz="1800" dirty="0"/>
              <a:t>。</a:t>
            </a:r>
          </a:p>
          <a:p>
            <a:pPr marL="0" indent="0">
              <a:lnSpc>
                <a:spcPts val="1800"/>
              </a:lnSpc>
              <a:spcBef>
                <a:spcPts val="0"/>
              </a:spcBef>
              <a:buNone/>
            </a:pPr>
            <a:r>
              <a:rPr lang="zh-CN" altLang="en-US" sz="1800" dirty="0"/>
              <a:t>请输入</a:t>
            </a:r>
            <a:r>
              <a:rPr lang="en-US" altLang="zh-CN" sz="1800" dirty="0"/>
              <a:t>1</a:t>
            </a:r>
            <a:r>
              <a:rPr lang="zh-CN" altLang="en-US" sz="1800" dirty="0"/>
              <a:t>、</a:t>
            </a:r>
            <a:r>
              <a:rPr lang="en-US" altLang="zh-CN" sz="1800" dirty="0"/>
              <a:t>2</a:t>
            </a:r>
            <a:r>
              <a:rPr lang="zh-CN" altLang="en-US" sz="1800" dirty="0"/>
              <a:t>、</a:t>
            </a:r>
            <a:r>
              <a:rPr lang="en-US" altLang="zh-CN" sz="1800" dirty="0"/>
              <a:t>3</a:t>
            </a:r>
            <a:r>
              <a:rPr lang="zh-CN" altLang="en-US" sz="1800" dirty="0"/>
              <a:t>或</a:t>
            </a:r>
            <a:r>
              <a:rPr lang="en-US" altLang="zh-CN" sz="1800" dirty="0"/>
              <a:t>4:</a:t>
            </a:r>
          </a:p>
          <a:p>
            <a:pPr marL="0" indent="0">
              <a:lnSpc>
                <a:spcPts val="1800"/>
              </a:lnSpc>
              <a:spcBef>
                <a:spcPts val="0"/>
              </a:spcBef>
              <a:buNone/>
            </a:pPr>
            <a:r>
              <a:rPr lang="en-US" altLang="zh-CN" sz="1800" dirty="0"/>
              <a:t>        1: </a:t>
            </a:r>
            <a:r>
              <a:rPr lang="zh-CN" altLang="en-US" sz="1800" dirty="0"/>
              <a:t>退出</a:t>
            </a:r>
            <a:r>
              <a:rPr lang="en-US" altLang="zh-CN" sz="1800" dirty="0"/>
              <a:t>; 2: </a:t>
            </a:r>
            <a:r>
              <a:rPr lang="zh-CN" altLang="en-US" sz="1800" dirty="0"/>
              <a:t>计算总面积</a:t>
            </a:r>
            <a:r>
              <a:rPr lang="en-US" altLang="zh-CN" sz="1800" dirty="0"/>
              <a:t>; 3: </a:t>
            </a:r>
            <a:r>
              <a:rPr lang="zh-CN" altLang="en-US" sz="1800" dirty="0"/>
              <a:t>创建等腰三角形</a:t>
            </a:r>
            <a:r>
              <a:rPr lang="en-US" altLang="zh-CN" sz="1800" dirty="0"/>
              <a:t>; 4: </a:t>
            </a:r>
            <a:r>
              <a:rPr lang="zh-CN" altLang="en-US" sz="1800" dirty="0"/>
              <a:t>创建矩形。</a:t>
            </a:r>
          </a:p>
          <a:p>
            <a:pPr marL="0" indent="0">
              <a:lnSpc>
                <a:spcPts val="1800"/>
              </a:lnSpc>
              <a:spcBef>
                <a:spcPts val="0"/>
              </a:spcBef>
              <a:buNone/>
            </a:pPr>
            <a:r>
              <a:rPr lang="en-US" altLang="zh-CN" sz="1800" i="1" dirty="0">
                <a:solidFill>
                  <a:srgbClr val="FF0000"/>
                </a:solidFill>
              </a:rPr>
              <a:t>4</a:t>
            </a:r>
          </a:p>
          <a:p>
            <a:pPr marL="0" indent="0">
              <a:lnSpc>
                <a:spcPts val="1800"/>
              </a:lnSpc>
              <a:spcBef>
                <a:spcPts val="0"/>
              </a:spcBef>
              <a:buNone/>
            </a:pPr>
            <a:r>
              <a:rPr lang="zh-CN" altLang="en-US" sz="1800" dirty="0"/>
              <a:t>请输入矩形的长与宽</a:t>
            </a:r>
            <a:r>
              <a:rPr lang="en-US" altLang="zh-CN" sz="1800" dirty="0"/>
              <a:t>:</a:t>
            </a:r>
          </a:p>
          <a:p>
            <a:pPr marL="0" indent="0">
              <a:lnSpc>
                <a:spcPts val="1800"/>
              </a:lnSpc>
              <a:spcBef>
                <a:spcPts val="0"/>
              </a:spcBef>
              <a:buNone/>
            </a:pPr>
            <a:r>
              <a:rPr lang="en-US" altLang="zh-CN" sz="1800" i="1" dirty="0">
                <a:solidFill>
                  <a:srgbClr val="FF0000"/>
                </a:solidFill>
              </a:rPr>
              <a:t>5 3</a:t>
            </a:r>
          </a:p>
          <a:p>
            <a:pPr marL="0" indent="0">
              <a:lnSpc>
                <a:spcPts val="1800"/>
              </a:lnSpc>
              <a:spcBef>
                <a:spcPts val="0"/>
              </a:spcBef>
              <a:buNone/>
            </a:pPr>
            <a:r>
              <a:rPr lang="zh-CN" altLang="en-US" sz="1800" dirty="0"/>
              <a:t>输入的长</a:t>
            </a:r>
            <a:r>
              <a:rPr lang="en-US" altLang="zh-CN" sz="1800" dirty="0"/>
              <a:t>=5, </a:t>
            </a:r>
            <a:r>
              <a:rPr lang="zh-CN" altLang="en-US" sz="1800" dirty="0"/>
              <a:t>宽</a:t>
            </a:r>
            <a:r>
              <a:rPr lang="en-US" altLang="zh-CN" sz="1800" dirty="0"/>
              <a:t>=3</a:t>
            </a:r>
            <a:r>
              <a:rPr lang="zh-CN" altLang="en-US" sz="1800" dirty="0"/>
              <a:t>。</a:t>
            </a:r>
          </a:p>
          <a:p>
            <a:pPr marL="0" indent="0">
              <a:lnSpc>
                <a:spcPts val="1800"/>
              </a:lnSpc>
              <a:spcBef>
                <a:spcPts val="0"/>
              </a:spcBef>
              <a:buNone/>
            </a:pPr>
            <a:r>
              <a:rPr lang="en-US" altLang="zh-CN" sz="1800" dirty="0"/>
              <a:t>HHHHH</a:t>
            </a:r>
          </a:p>
          <a:p>
            <a:pPr marL="0" indent="0">
              <a:lnSpc>
                <a:spcPts val="1800"/>
              </a:lnSpc>
              <a:spcBef>
                <a:spcPts val="0"/>
              </a:spcBef>
              <a:buNone/>
            </a:pPr>
            <a:r>
              <a:rPr lang="en-US" altLang="zh-CN" sz="1800" dirty="0"/>
              <a:t>HHHHH</a:t>
            </a:r>
          </a:p>
          <a:p>
            <a:pPr marL="0" indent="0">
              <a:lnSpc>
                <a:spcPts val="1800"/>
              </a:lnSpc>
              <a:spcBef>
                <a:spcPts val="0"/>
              </a:spcBef>
              <a:buNone/>
            </a:pPr>
            <a:r>
              <a:rPr lang="en-US" altLang="zh-CN" sz="1800" dirty="0"/>
              <a:t>HHHHH</a:t>
            </a:r>
          </a:p>
          <a:p>
            <a:pPr marL="0" indent="0">
              <a:lnSpc>
                <a:spcPts val="1800"/>
              </a:lnSpc>
              <a:spcBef>
                <a:spcPts val="0"/>
              </a:spcBef>
              <a:buNone/>
            </a:pPr>
            <a:r>
              <a:rPr lang="zh-CN" altLang="en-US" sz="1800" dirty="0"/>
              <a:t>面积</a:t>
            </a:r>
            <a:r>
              <a:rPr lang="en-US" altLang="zh-CN" sz="1800" dirty="0"/>
              <a:t>=15</a:t>
            </a:r>
            <a:r>
              <a:rPr lang="zh-CN" altLang="en-US" sz="1800" dirty="0" smtClean="0"/>
              <a:t>。</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内容占位符 2"/>
          <p:cNvSpPr txBox="1">
            <a:spLocks/>
          </p:cNvSpPr>
          <p:nvPr/>
        </p:nvSpPr>
        <p:spPr>
          <a:xfrm>
            <a:off x="2530516" y="4234056"/>
            <a:ext cx="6412763" cy="1888041"/>
          </a:xfrm>
          <a:prstGeom prst="rect">
            <a:avLst/>
          </a:prstGeom>
          <a:solidFill>
            <a:schemeClr val="bg1"/>
          </a:solidFill>
          <a:ln w="15875">
            <a:solidFill>
              <a:srgbClr val="FF0000"/>
            </a:solidFill>
          </a:ln>
        </p:spPr>
        <p:txBody>
          <a:bodyPr vert="horz" lIns="91440" tIns="45720" rIns="91440" bIns="45720" rtlCol="0">
            <a:noAutofit/>
          </a:bodyPr>
          <a:lstStyle>
            <a:lvl1pPr marL="228600" indent="-228600" algn="just"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just"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just"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just"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just"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0"/>
              </a:spcBef>
              <a:buFont typeface="Wingdings" panose="05000000000000000000" pitchFamily="2" charset="2"/>
              <a:buNone/>
            </a:pPr>
            <a:r>
              <a:rPr lang="zh-CN" altLang="en-US" sz="1800" dirty="0" smtClean="0"/>
              <a:t>请输入</a:t>
            </a:r>
            <a:r>
              <a:rPr lang="en-US" altLang="zh-CN" sz="1800" dirty="0" smtClean="0"/>
              <a:t>1</a:t>
            </a:r>
            <a:r>
              <a:rPr lang="zh-CN" altLang="en-US" sz="1800" dirty="0" smtClean="0"/>
              <a:t>、</a:t>
            </a:r>
            <a:r>
              <a:rPr lang="en-US" altLang="zh-CN" sz="1800" dirty="0" smtClean="0"/>
              <a:t>2</a:t>
            </a:r>
            <a:r>
              <a:rPr lang="zh-CN" altLang="en-US" sz="1800" dirty="0" smtClean="0"/>
              <a:t>、</a:t>
            </a:r>
            <a:r>
              <a:rPr lang="en-US" altLang="zh-CN" sz="1800" dirty="0" smtClean="0"/>
              <a:t>3</a:t>
            </a:r>
            <a:r>
              <a:rPr lang="zh-CN" altLang="en-US" sz="1800" dirty="0" smtClean="0"/>
              <a:t>或</a:t>
            </a:r>
            <a:r>
              <a:rPr lang="en-US" altLang="zh-CN" sz="1800" dirty="0" smtClean="0"/>
              <a:t>4:</a:t>
            </a:r>
          </a:p>
          <a:p>
            <a:pPr marL="0" indent="0">
              <a:lnSpc>
                <a:spcPts val="1800"/>
              </a:lnSpc>
              <a:spcBef>
                <a:spcPts val="0"/>
              </a:spcBef>
              <a:buFont typeface="Wingdings" panose="05000000000000000000" pitchFamily="2" charset="2"/>
              <a:buNone/>
            </a:pPr>
            <a:r>
              <a:rPr lang="en-US" altLang="zh-CN" sz="1800" dirty="0" smtClean="0"/>
              <a:t>        1: </a:t>
            </a:r>
            <a:r>
              <a:rPr lang="zh-CN" altLang="en-US" sz="1800" dirty="0" smtClean="0"/>
              <a:t>退出</a:t>
            </a:r>
            <a:r>
              <a:rPr lang="en-US" altLang="zh-CN" sz="1800" dirty="0" smtClean="0"/>
              <a:t>; 2: </a:t>
            </a:r>
            <a:r>
              <a:rPr lang="zh-CN" altLang="en-US" sz="1800" dirty="0" smtClean="0"/>
              <a:t>计算总面积</a:t>
            </a:r>
            <a:r>
              <a:rPr lang="en-US" altLang="zh-CN" sz="1800" dirty="0" smtClean="0"/>
              <a:t>; 3: </a:t>
            </a:r>
            <a:r>
              <a:rPr lang="zh-CN" altLang="en-US" sz="1800" dirty="0" smtClean="0"/>
              <a:t>创建等腰三角形</a:t>
            </a:r>
            <a:r>
              <a:rPr lang="en-US" altLang="zh-CN" sz="1800" dirty="0" smtClean="0"/>
              <a:t>; 4: </a:t>
            </a:r>
            <a:r>
              <a:rPr lang="zh-CN" altLang="en-US" sz="1800" dirty="0" smtClean="0"/>
              <a:t>创建矩形。</a:t>
            </a:r>
          </a:p>
          <a:p>
            <a:pPr marL="0" indent="0">
              <a:lnSpc>
                <a:spcPts val="1800"/>
              </a:lnSpc>
              <a:spcBef>
                <a:spcPts val="0"/>
              </a:spcBef>
              <a:buNone/>
            </a:pPr>
            <a:r>
              <a:rPr lang="en-US" altLang="zh-CN" sz="1800" i="1" dirty="0">
                <a:solidFill>
                  <a:srgbClr val="FF0000"/>
                </a:solidFill>
              </a:rPr>
              <a:t>2</a:t>
            </a:r>
          </a:p>
          <a:p>
            <a:pPr marL="0" indent="0">
              <a:lnSpc>
                <a:spcPts val="1800"/>
              </a:lnSpc>
              <a:spcBef>
                <a:spcPts val="0"/>
              </a:spcBef>
              <a:buFont typeface="Wingdings" panose="05000000000000000000" pitchFamily="2" charset="2"/>
              <a:buNone/>
            </a:pPr>
            <a:r>
              <a:rPr lang="zh-CN" altLang="en-US" sz="1800" dirty="0" smtClean="0"/>
              <a:t>总面积</a:t>
            </a:r>
            <a:r>
              <a:rPr lang="en-US" altLang="zh-CN" sz="1800" dirty="0" smtClean="0"/>
              <a:t>=18</a:t>
            </a:r>
            <a:r>
              <a:rPr lang="zh-CN" altLang="en-US" sz="1800" dirty="0" smtClean="0"/>
              <a:t>。</a:t>
            </a:r>
          </a:p>
          <a:p>
            <a:pPr marL="0" indent="0">
              <a:lnSpc>
                <a:spcPts val="1800"/>
              </a:lnSpc>
              <a:spcBef>
                <a:spcPts val="0"/>
              </a:spcBef>
              <a:buFont typeface="Wingdings" panose="05000000000000000000" pitchFamily="2" charset="2"/>
              <a:buNone/>
            </a:pPr>
            <a:r>
              <a:rPr lang="zh-CN" altLang="en-US" sz="1800" dirty="0" smtClean="0"/>
              <a:t>请输入</a:t>
            </a:r>
            <a:r>
              <a:rPr lang="en-US" altLang="zh-CN" sz="1800" dirty="0" smtClean="0"/>
              <a:t>1</a:t>
            </a:r>
            <a:r>
              <a:rPr lang="zh-CN" altLang="en-US" sz="1800" dirty="0" smtClean="0"/>
              <a:t>、</a:t>
            </a:r>
            <a:r>
              <a:rPr lang="en-US" altLang="zh-CN" sz="1800" dirty="0" smtClean="0"/>
              <a:t>2</a:t>
            </a:r>
            <a:r>
              <a:rPr lang="zh-CN" altLang="en-US" sz="1800" dirty="0" smtClean="0"/>
              <a:t>、</a:t>
            </a:r>
            <a:r>
              <a:rPr lang="en-US" altLang="zh-CN" sz="1800" dirty="0" smtClean="0"/>
              <a:t>3</a:t>
            </a:r>
            <a:r>
              <a:rPr lang="zh-CN" altLang="en-US" sz="1800" dirty="0" smtClean="0"/>
              <a:t>或</a:t>
            </a:r>
            <a:r>
              <a:rPr lang="en-US" altLang="zh-CN" sz="1800" dirty="0" smtClean="0"/>
              <a:t>4:</a:t>
            </a:r>
          </a:p>
          <a:p>
            <a:pPr marL="0" indent="0">
              <a:lnSpc>
                <a:spcPts val="1800"/>
              </a:lnSpc>
              <a:spcBef>
                <a:spcPts val="0"/>
              </a:spcBef>
              <a:buFont typeface="Wingdings" panose="05000000000000000000" pitchFamily="2" charset="2"/>
              <a:buNone/>
            </a:pPr>
            <a:r>
              <a:rPr lang="en-US" altLang="zh-CN" sz="1800" dirty="0" smtClean="0"/>
              <a:t>        1: </a:t>
            </a:r>
            <a:r>
              <a:rPr lang="zh-CN" altLang="en-US" sz="1800" dirty="0" smtClean="0"/>
              <a:t>退出</a:t>
            </a:r>
            <a:r>
              <a:rPr lang="en-US" altLang="zh-CN" sz="1800" dirty="0" smtClean="0"/>
              <a:t>; 2: </a:t>
            </a:r>
            <a:r>
              <a:rPr lang="zh-CN" altLang="en-US" sz="1800" dirty="0" smtClean="0"/>
              <a:t>计算总面积</a:t>
            </a:r>
            <a:r>
              <a:rPr lang="en-US" altLang="zh-CN" sz="1800" dirty="0" smtClean="0"/>
              <a:t>; 3: </a:t>
            </a:r>
            <a:r>
              <a:rPr lang="zh-CN" altLang="en-US" sz="1800" dirty="0" smtClean="0"/>
              <a:t>创建等腰三角形</a:t>
            </a:r>
            <a:r>
              <a:rPr lang="en-US" altLang="zh-CN" sz="1800" dirty="0" smtClean="0"/>
              <a:t>; 4: </a:t>
            </a:r>
            <a:r>
              <a:rPr lang="zh-CN" altLang="en-US" sz="1800" dirty="0" smtClean="0"/>
              <a:t>创建矩形。</a:t>
            </a:r>
          </a:p>
          <a:p>
            <a:pPr marL="0" indent="0">
              <a:lnSpc>
                <a:spcPts val="1800"/>
              </a:lnSpc>
              <a:spcBef>
                <a:spcPts val="0"/>
              </a:spcBef>
              <a:buNone/>
            </a:pPr>
            <a:r>
              <a:rPr lang="en-US" altLang="zh-CN" sz="1800" i="1" dirty="0">
                <a:solidFill>
                  <a:srgbClr val="FF0000"/>
                </a:solidFill>
              </a:rPr>
              <a:t>1</a:t>
            </a:r>
          </a:p>
          <a:p>
            <a:pPr marL="0" indent="0">
              <a:lnSpc>
                <a:spcPts val="1800"/>
              </a:lnSpc>
              <a:spcBef>
                <a:spcPts val="0"/>
              </a:spcBef>
              <a:buFont typeface="Wingdings" panose="05000000000000000000" pitchFamily="2" charset="2"/>
              <a:buNone/>
            </a:pPr>
            <a:r>
              <a:rPr lang="zh-CN" altLang="en-US" sz="1800" dirty="0" smtClean="0"/>
              <a:t>请按任意键继续</a:t>
            </a:r>
            <a:r>
              <a:rPr lang="en-US" altLang="zh-CN" sz="1800" dirty="0" smtClean="0"/>
              <a:t>. . .</a:t>
            </a:r>
            <a:endParaRPr lang="en-US" altLang="zh-CN" sz="1800" dirty="0"/>
          </a:p>
        </p:txBody>
      </p:sp>
    </p:spTree>
    <p:extLst>
      <p:ext uri="{BB962C8B-B14F-4D97-AF65-F5344CB8AC3E}">
        <p14:creationId xmlns:p14="http://schemas.microsoft.com/office/powerpoint/2010/main" val="28068777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工厂</a:t>
            </a:r>
            <a:r>
              <a:rPr lang="zh-CN" altLang="en-US" dirty="0"/>
              <a:t>方法模式</a:t>
            </a:r>
            <a:r>
              <a:rPr lang="zh-CN" altLang="en-US" dirty="0" smtClean="0"/>
              <a:t>例程文件</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产品类文件</a:t>
            </a:r>
            <a:endParaRPr lang="en-US" altLang="zh-CN" dirty="0" smtClean="0"/>
          </a:p>
          <a:p>
            <a:pPr lvl="1"/>
            <a:r>
              <a:rPr lang="en-US" altLang="zh-CN" dirty="0" err="1" smtClean="0"/>
              <a:t>CP_Shape.h</a:t>
            </a:r>
            <a:endParaRPr lang="en-US" altLang="zh-CN" dirty="0"/>
          </a:p>
          <a:p>
            <a:pPr lvl="1"/>
            <a:r>
              <a:rPr lang="en-US" altLang="zh-CN" dirty="0" err="1"/>
              <a:t>CP_TriangleIsosceles.h</a:t>
            </a:r>
            <a:endParaRPr lang="en-US" altLang="zh-CN" dirty="0"/>
          </a:p>
          <a:p>
            <a:pPr lvl="1"/>
            <a:r>
              <a:rPr lang="en-US" altLang="zh-CN" dirty="0"/>
              <a:t>CP_TriangleIsosceles.cpp</a:t>
            </a:r>
          </a:p>
          <a:p>
            <a:pPr lvl="1"/>
            <a:r>
              <a:rPr lang="en-US" altLang="zh-CN" dirty="0" err="1"/>
              <a:t>CP_Rectangle.h</a:t>
            </a:r>
            <a:endParaRPr lang="en-US" altLang="zh-CN" dirty="0"/>
          </a:p>
          <a:p>
            <a:pPr lvl="1"/>
            <a:r>
              <a:rPr lang="en-US" altLang="zh-CN" dirty="0"/>
              <a:t>CP_Rectangle.cpp</a:t>
            </a:r>
          </a:p>
          <a:p>
            <a:r>
              <a:rPr lang="zh-CN" altLang="en-US" dirty="0" smtClean="0"/>
              <a:t>工厂方法模式代码文件</a:t>
            </a:r>
            <a:endParaRPr lang="en-US" altLang="zh-CN" dirty="0"/>
          </a:p>
          <a:p>
            <a:pPr lvl="1"/>
            <a:r>
              <a:rPr lang="en-US" altLang="zh-CN" dirty="0" err="1"/>
              <a:t>CP_FactoryMethodShape.h</a:t>
            </a:r>
            <a:endParaRPr lang="en-US" altLang="zh-CN" dirty="0"/>
          </a:p>
          <a:p>
            <a:pPr lvl="1"/>
            <a:r>
              <a:rPr lang="en-US" altLang="zh-CN" dirty="0" err="1"/>
              <a:t>CP_FactoryMethodExtend.h</a:t>
            </a:r>
            <a:endParaRPr lang="en-US" altLang="zh-CN" dirty="0"/>
          </a:p>
          <a:p>
            <a:pPr lvl="1"/>
            <a:r>
              <a:rPr lang="en-US" altLang="zh-CN" dirty="0"/>
              <a:t>CP_FactoryMethodExtend.cpp</a:t>
            </a:r>
          </a:p>
          <a:p>
            <a:pPr lvl="1"/>
            <a:r>
              <a:rPr lang="en-US" altLang="zh-CN" dirty="0" err="1"/>
              <a:t>CP_FactoryMethodShapeTest.h</a:t>
            </a:r>
            <a:endParaRPr lang="en-US" altLang="zh-CN" dirty="0"/>
          </a:p>
          <a:p>
            <a:pPr lvl="1"/>
            <a:r>
              <a:rPr lang="en-US" altLang="zh-CN" dirty="0"/>
              <a:t>CP_FactoryMethodShapeTest.cpp</a:t>
            </a:r>
          </a:p>
          <a:p>
            <a:pPr lvl="1"/>
            <a:r>
              <a:rPr lang="en-US" altLang="zh-CN" dirty="0" smtClean="0"/>
              <a:t>CP_FactoryMethodShapeTestMain.cpp</a:t>
            </a:r>
            <a:endParaRPr lang="en-US" altLang="zh-CN"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2192263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文件名</a:t>
            </a:r>
            <a:r>
              <a:rPr lang="en-US" altLang="zh-CN" dirty="0"/>
              <a:t>: </a:t>
            </a:r>
            <a:r>
              <a:rPr lang="en-US" altLang="zh-CN" dirty="0" err="1"/>
              <a:t>CP_Shape.h</a:t>
            </a:r>
            <a:r>
              <a:rPr lang="zh-CN" altLang="en-US" dirty="0" smtClean="0"/>
              <a:t>；</a:t>
            </a:r>
            <a:r>
              <a:rPr lang="zh-CN" altLang="en-US" dirty="0"/>
              <a:t>开发者</a:t>
            </a:r>
            <a:r>
              <a:rPr lang="en-US" altLang="zh-CN" dirty="0"/>
              <a:t>: </a:t>
            </a:r>
            <a:r>
              <a:rPr lang="zh-CN" altLang="en-US" dirty="0"/>
              <a:t>雍俊海</a:t>
            </a:r>
          </a:p>
        </p:txBody>
      </p:sp>
      <p:sp>
        <p:nvSpPr>
          <p:cNvPr id="3" name="内容占位符 2"/>
          <p:cNvSpPr>
            <a:spLocks noGrp="1"/>
          </p:cNvSpPr>
          <p:nvPr>
            <p:ph idx="1"/>
          </p:nvPr>
        </p:nvSpPr>
        <p:spPr/>
        <p:txBody>
          <a:bodyPr>
            <a:normAutofit fontScale="62500" lnSpcReduction="20000"/>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ifndef</a:t>
            </a:r>
            <a:r>
              <a:rPr lang="en-US" altLang="zh-CN" dirty="0">
                <a:solidFill>
                  <a:srgbClr val="000000"/>
                </a:solidFill>
                <a:latin typeface="新宋体" panose="02010609030101010101" pitchFamily="49" charset="-122"/>
                <a:ea typeface="新宋体" panose="02010609030101010101" pitchFamily="49" charset="-122"/>
              </a:rPr>
              <a:t> CP_SHAPE_H</a:t>
            </a:r>
          </a:p>
          <a:p>
            <a:pPr marL="0" indent="0">
              <a:buNone/>
            </a:pPr>
            <a:r>
              <a:rPr lang="en-US" altLang="zh-CN" dirty="0">
                <a:solidFill>
                  <a:srgbClr val="0000FF"/>
                </a:solidFill>
                <a:latin typeface="新宋体" panose="02010609030101010101" pitchFamily="49" charset="-122"/>
                <a:ea typeface="新宋体" panose="02010609030101010101" pitchFamily="49" charset="-122"/>
              </a:rPr>
              <a:t>#define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6F008A"/>
                </a:solidFill>
                <a:latin typeface="新宋体" panose="02010609030101010101" pitchFamily="49" charset="-122"/>
                <a:ea typeface="新宋体" panose="02010609030101010101" pitchFamily="49" charset="-122"/>
              </a:rPr>
              <a:t>CP_SHAPE_H</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class</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2B91AF"/>
                </a:solidFill>
                <a:latin typeface="新宋体" panose="02010609030101010101" pitchFamily="49" charset="-122"/>
                <a:ea typeface="新宋体" panose="02010609030101010101" pitchFamily="49" charset="-122"/>
              </a:rPr>
              <a:t>CP_Shape</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FF"/>
                </a:solidFill>
                <a:latin typeface="新宋体" panose="02010609030101010101" pitchFamily="49" charset="-122"/>
                <a:ea typeface="新宋体" panose="02010609030101010101" pitchFamily="49" charset="-122"/>
              </a:rPr>
              <a:t>public</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CP_Shape</a:t>
            </a:r>
            <a:r>
              <a:rPr lang="en-US" altLang="zh-CN" dirty="0">
                <a:solidFill>
                  <a:srgbClr val="000000"/>
                </a:solidFill>
                <a:latin typeface="新宋体" panose="02010609030101010101" pitchFamily="49" charset="-122"/>
                <a:ea typeface="新宋体" panose="02010609030101010101" pitchFamily="49" charset="-122"/>
              </a:rPr>
              <a:t>() {}</a:t>
            </a: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void</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mb_draw</a:t>
            </a:r>
            <a:r>
              <a:rPr lang="en-US" altLang="zh-CN" dirty="0">
                <a:solidFill>
                  <a:srgbClr val="000000"/>
                </a:solidFill>
                <a:latin typeface="新宋体" panose="02010609030101010101" pitchFamily="49" charset="-122"/>
                <a:ea typeface="新宋体" panose="02010609030101010101" pitchFamily="49" charset="-122"/>
              </a:rPr>
              <a:t>() = 0;</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double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mb_getArea</a:t>
            </a:r>
            <a:r>
              <a:rPr lang="en-US" altLang="zh-CN" dirty="0">
                <a:solidFill>
                  <a:srgbClr val="000000"/>
                </a:solidFill>
                <a:latin typeface="新宋体" panose="02010609030101010101" pitchFamily="49" charset="-122"/>
                <a:ea typeface="新宋体" panose="02010609030101010101" pitchFamily="49" charset="-122"/>
              </a:rPr>
              <a:t>() = 0;</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void</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mb_setupParameters</a:t>
            </a:r>
            <a:r>
              <a:rPr lang="en-US" altLang="zh-CN" dirty="0">
                <a:solidFill>
                  <a:srgbClr val="000000"/>
                </a:solidFill>
                <a:latin typeface="新宋体" panose="02010609030101010101" pitchFamily="49" charset="-122"/>
                <a:ea typeface="新宋体" panose="02010609030101010101" pitchFamily="49" charset="-122"/>
              </a:rPr>
              <a:t>() = 0;</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类</a:t>
            </a:r>
            <a:r>
              <a:rPr lang="en-US" altLang="zh-CN" dirty="0" err="1">
                <a:solidFill>
                  <a:srgbClr val="008000"/>
                </a:solidFill>
                <a:latin typeface="新宋体" panose="02010609030101010101" pitchFamily="49" charset="-122"/>
                <a:ea typeface="新宋体" panose="02010609030101010101" pitchFamily="49" charset="-122"/>
              </a:rPr>
              <a:t>CP_Shape</a:t>
            </a:r>
            <a:r>
              <a:rPr lang="zh-CN" altLang="en-US" dirty="0">
                <a:solidFill>
                  <a:srgbClr val="008000"/>
                </a:solidFill>
                <a:latin typeface="新宋体" panose="02010609030101010101" pitchFamily="49" charset="-122"/>
                <a:ea typeface="新宋体" panose="02010609030101010101" pitchFamily="49" charset="-122"/>
              </a:rPr>
              <a:t>定义结束</a:t>
            </a: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endif</a:t>
            </a:r>
            <a:endParaRPr lang="en-US" altLang="zh-CN"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7125722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文件名</a:t>
            </a:r>
            <a:r>
              <a:rPr lang="en-US" altLang="zh-CN" sz="3200" dirty="0"/>
              <a:t>: </a:t>
            </a:r>
            <a:r>
              <a:rPr lang="en-US" altLang="zh-CN" sz="3200" dirty="0" err="1"/>
              <a:t>CP_TriangleIsosceles.h</a:t>
            </a:r>
            <a:r>
              <a:rPr lang="zh-CN" altLang="en-US" sz="3200" dirty="0" smtClean="0"/>
              <a:t>；</a:t>
            </a:r>
            <a:r>
              <a:rPr lang="zh-CN" altLang="en-US" sz="3200" dirty="0"/>
              <a:t>开发者</a:t>
            </a:r>
            <a:r>
              <a:rPr lang="en-US" altLang="zh-CN" sz="3200" dirty="0"/>
              <a:t>: </a:t>
            </a:r>
            <a:r>
              <a:rPr lang="zh-CN" altLang="en-US" sz="3200" dirty="0"/>
              <a:t>雍俊海</a:t>
            </a:r>
          </a:p>
        </p:txBody>
      </p:sp>
      <p:sp>
        <p:nvSpPr>
          <p:cNvPr id="3" name="内容占位符 2"/>
          <p:cNvSpPr>
            <a:spLocks noGrp="1"/>
          </p:cNvSpPr>
          <p:nvPr>
            <p:ph idx="1"/>
          </p:nvPr>
        </p:nvSpPr>
        <p:spPr/>
        <p:txBody>
          <a:bodyPr>
            <a:noAutofit/>
          </a:bodyPr>
          <a:lstStyle/>
          <a:p>
            <a:pPr marL="0" indent="0">
              <a:lnSpc>
                <a:spcPts val="22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ifndef</a:t>
            </a:r>
            <a:r>
              <a:rPr lang="en-US" altLang="zh-CN" sz="1800" dirty="0">
                <a:solidFill>
                  <a:srgbClr val="000000"/>
                </a:solidFill>
                <a:latin typeface="新宋体" panose="02010609030101010101" pitchFamily="49" charset="-122"/>
                <a:ea typeface="新宋体" panose="02010609030101010101" pitchFamily="49" charset="-122"/>
              </a:rPr>
              <a:t> CP_TRIANGLEISOSCELES_H</a:t>
            </a:r>
          </a:p>
          <a:p>
            <a:pPr marL="0" indent="0">
              <a:lnSpc>
                <a:spcPts val="22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#define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6F008A"/>
                </a:solidFill>
                <a:latin typeface="新宋体" panose="02010609030101010101" pitchFamily="49" charset="-122"/>
                <a:ea typeface="新宋体" panose="02010609030101010101" pitchFamily="49" charset="-122"/>
              </a:rPr>
              <a:t>CP_TRIANGLEISOSCELES_H</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2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2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CP_Shape.h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2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2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class</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CP_TriangleIsosceles</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CP_Shape</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22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2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2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m_baseLength</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m_height</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200"/>
              </a:lnSpc>
              <a:spcBef>
                <a:spcPts val="0"/>
              </a:spcBef>
              <a:buNone/>
            </a:pPr>
            <a:r>
              <a:rPr lang="pt-BR" altLang="zh-CN" sz="1800" dirty="0">
                <a:solidFill>
                  <a:srgbClr val="000000"/>
                </a:solidFill>
                <a:latin typeface="新宋体" panose="02010609030101010101" pitchFamily="49" charset="-122"/>
                <a:ea typeface="新宋体" panose="02010609030101010101" pitchFamily="49" charset="-122"/>
              </a:rPr>
              <a:t>    CP_TriangleIsosceles(</a:t>
            </a:r>
            <a:r>
              <a:rPr lang="pt-BR" altLang="zh-CN" sz="1800" dirty="0">
                <a:solidFill>
                  <a:srgbClr val="0000FF"/>
                </a:solidFill>
                <a:latin typeface="新宋体" panose="02010609030101010101" pitchFamily="49" charset="-122"/>
                <a:ea typeface="新宋体" panose="02010609030101010101" pitchFamily="49" charset="-122"/>
              </a:rPr>
              <a:t>int</a:t>
            </a:r>
            <a:r>
              <a:rPr lang="pt-BR" altLang="zh-CN" sz="1800" dirty="0">
                <a:solidFill>
                  <a:srgbClr val="000000"/>
                </a:solidFill>
                <a:latin typeface="新宋体" panose="02010609030101010101" pitchFamily="49" charset="-122"/>
                <a:ea typeface="新宋体" panose="02010609030101010101" pitchFamily="49" charset="-122"/>
              </a:rPr>
              <a:t> b = 0, </a:t>
            </a:r>
            <a:r>
              <a:rPr lang="pt-BR" altLang="zh-CN" sz="1800" dirty="0">
                <a:solidFill>
                  <a:srgbClr val="0000FF"/>
                </a:solidFill>
                <a:latin typeface="新宋体" panose="02010609030101010101" pitchFamily="49" charset="-122"/>
                <a:ea typeface="新宋体" panose="02010609030101010101" pitchFamily="49" charset="-122"/>
              </a:rPr>
              <a:t>int</a:t>
            </a:r>
            <a:r>
              <a:rPr lang="pt-BR" altLang="zh-CN" sz="1800" dirty="0">
                <a:solidFill>
                  <a:srgbClr val="000000"/>
                </a:solidFill>
                <a:latin typeface="新宋体" panose="02010609030101010101" pitchFamily="49" charset="-122"/>
                <a:ea typeface="新宋体" panose="02010609030101010101" pitchFamily="49" charset="-122"/>
              </a:rPr>
              <a:t> h = 0);</a:t>
            </a:r>
          </a:p>
          <a:p>
            <a:pPr marL="0" indent="0">
              <a:lnSpc>
                <a:spcPts val="22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2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mb_draw</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2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double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mb_getArea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2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mb_setupParameters</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2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CP_TriangleIsosceles</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2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2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endif</a:t>
            </a:r>
            <a:endParaRPr lang="en-US" altLang="zh-CN"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6801072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文件名</a:t>
            </a:r>
            <a:r>
              <a:rPr lang="en-US" altLang="zh-CN" sz="2800" dirty="0"/>
              <a:t>: CP_TriangleIsosceles.cpp</a:t>
            </a:r>
            <a:r>
              <a:rPr lang="zh-CN" altLang="en-US" sz="2800" dirty="0" smtClean="0"/>
              <a:t>；</a:t>
            </a:r>
            <a:r>
              <a:rPr lang="zh-CN" altLang="en-US" sz="2800" dirty="0"/>
              <a:t>开发者</a:t>
            </a:r>
            <a:r>
              <a:rPr lang="en-US" altLang="zh-CN" sz="2800" dirty="0"/>
              <a:t>: </a:t>
            </a:r>
            <a:r>
              <a:rPr lang="zh-CN" altLang="en-US" sz="2800" dirty="0"/>
              <a:t>雍俊海</a:t>
            </a:r>
          </a:p>
        </p:txBody>
      </p:sp>
      <p:sp>
        <p:nvSpPr>
          <p:cNvPr id="3" name="内容占位符 2"/>
          <p:cNvSpPr>
            <a:spLocks noGrp="1"/>
          </p:cNvSpPr>
          <p:nvPr>
            <p:ph idx="1"/>
          </p:nvPr>
        </p:nvSpPr>
        <p:spPr/>
        <p:txBody>
          <a:bodyPr>
            <a:normAutofit/>
          </a:bodyPr>
          <a:lstStyle/>
          <a:p>
            <a:pPr marL="0" indent="0">
              <a:buNone/>
            </a:pPr>
            <a:r>
              <a:rPr lang="en-US" altLang="zh-CN" sz="2000" dirty="0">
                <a:solidFill>
                  <a:srgbClr val="0000FF"/>
                </a:solidFill>
                <a:latin typeface="新宋体" panose="02010609030101010101" pitchFamily="49" charset="-122"/>
                <a:ea typeface="新宋体" panose="02010609030101010101" pitchFamily="49" charset="-122"/>
              </a:rPr>
              <a:t>#include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&lt;</a:t>
            </a:r>
            <a:r>
              <a:rPr lang="en-US" altLang="zh-CN" sz="2000" dirty="0" err="1">
                <a:solidFill>
                  <a:srgbClr val="A31515"/>
                </a:solidFill>
                <a:latin typeface="新宋体" panose="02010609030101010101" pitchFamily="49" charset="-122"/>
                <a:ea typeface="新宋体" panose="02010609030101010101" pitchFamily="49" charset="-122"/>
              </a:rPr>
              <a:t>iostream</a:t>
            </a:r>
            <a:r>
              <a:rPr lang="en-US" altLang="zh-CN" sz="2000" dirty="0">
                <a:solidFill>
                  <a:srgbClr val="A31515"/>
                </a:solidFill>
                <a:latin typeface="新宋体" panose="02010609030101010101" pitchFamily="49" charset="-122"/>
                <a:ea typeface="新宋体" panose="02010609030101010101" pitchFamily="49" charset="-122"/>
              </a:rPr>
              <a:t>&gt;</a:t>
            </a:r>
            <a:endParaRPr lang="en-US" altLang="zh-CN" sz="20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000" dirty="0">
                <a:solidFill>
                  <a:srgbClr val="0000FF"/>
                </a:solidFill>
                <a:latin typeface="新宋体" panose="02010609030101010101" pitchFamily="49" charset="-122"/>
                <a:ea typeface="新宋体" panose="02010609030101010101" pitchFamily="49" charset="-122"/>
              </a:rPr>
              <a:t>using</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namespace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std</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000" dirty="0">
                <a:solidFill>
                  <a:srgbClr val="0000FF"/>
                </a:solidFill>
                <a:latin typeface="新宋体" panose="02010609030101010101" pitchFamily="49" charset="-122"/>
                <a:ea typeface="新宋体" panose="02010609030101010101" pitchFamily="49" charset="-122"/>
              </a:rPr>
              <a:t>#include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a:t>
            </a:r>
            <a:r>
              <a:rPr lang="en-US" altLang="zh-CN" sz="2000" dirty="0" err="1">
                <a:solidFill>
                  <a:srgbClr val="A31515"/>
                </a:solidFill>
                <a:latin typeface="新宋体" panose="02010609030101010101" pitchFamily="49" charset="-122"/>
                <a:ea typeface="新宋体" panose="02010609030101010101" pitchFamily="49" charset="-122"/>
              </a:rPr>
              <a:t>CP_TriangleIsosceles.h</a:t>
            </a:r>
            <a:r>
              <a:rPr lang="en-US" altLang="zh-CN" sz="2000" dirty="0">
                <a:solidFill>
                  <a:srgbClr val="A31515"/>
                </a:solidFill>
                <a:latin typeface="新宋体" panose="02010609030101010101" pitchFamily="49" charset="-122"/>
                <a:ea typeface="新宋体" panose="02010609030101010101" pitchFamily="49" charset="-122"/>
              </a:rPr>
              <a:t>"</a:t>
            </a:r>
            <a:endParaRPr lang="en-US" altLang="zh-CN" sz="2000"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buNone/>
            </a:pPr>
            <a:r>
              <a:rPr lang="pt-BR" altLang="zh-CN" sz="2000" dirty="0">
                <a:solidFill>
                  <a:srgbClr val="2B91AF"/>
                </a:solidFill>
                <a:latin typeface="新宋体" panose="02010609030101010101" pitchFamily="49" charset="-122"/>
                <a:ea typeface="新宋体" panose="02010609030101010101" pitchFamily="49" charset="-122"/>
              </a:rPr>
              <a:t>CP_TriangleIsosceles</a:t>
            </a:r>
            <a:r>
              <a:rPr lang="pt-BR" altLang="zh-CN" sz="2000" dirty="0">
                <a:solidFill>
                  <a:srgbClr val="000000"/>
                </a:solidFill>
                <a:latin typeface="新宋体" panose="02010609030101010101" pitchFamily="49" charset="-122"/>
                <a:ea typeface="新宋体" panose="02010609030101010101" pitchFamily="49" charset="-122"/>
              </a:rPr>
              <a:t>::CP_TriangleIsosceles(</a:t>
            </a:r>
            <a:r>
              <a:rPr lang="pt-BR" altLang="zh-CN" sz="2000" dirty="0">
                <a:solidFill>
                  <a:srgbClr val="0000FF"/>
                </a:solidFill>
                <a:latin typeface="新宋体" panose="02010609030101010101" pitchFamily="49" charset="-122"/>
                <a:ea typeface="新宋体" panose="02010609030101010101" pitchFamily="49" charset="-122"/>
              </a:rPr>
              <a:t>int</a:t>
            </a:r>
            <a:r>
              <a:rPr lang="pt-BR" altLang="zh-CN" sz="2000" dirty="0">
                <a:solidFill>
                  <a:srgbClr val="000000"/>
                </a:solidFill>
                <a:latin typeface="新宋体" panose="02010609030101010101" pitchFamily="49" charset="-122"/>
                <a:ea typeface="新宋体" panose="02010609030101010101" pitchFamily="49" charset="-122"/>
              </a:rPr>
              <a:t> </a:t>
            </a:r>
            <a:r>
              <a:rPr lang="pt-BR" altLang="zh-CN" sz="2000" dirty="0">
                <a:solidFill>
                  <a:srgbClr val="808080"/>
                </a:solidFill>
                <a:latin typeface="新宋体" panose="02010609030101010101" pitchFamily="49" charset="-122"/>
                <a:ea typeface="新宋体" panose="02010609030101010101" pitchFamily="49" charset="-122"/>
              </a:rPr>
              <a:t>b</a:t>
            </a:r>
            <a:r>
              <a:rPr lang="pt-BR" altLang="zh-CN" sz="2000" dirty="0">
                <a:solidFill>
                  <a:srgbClr val="000000"/>
                </a:solidFill>
                <a:latin typeface="新宋体" panose="02010609030101010101" pitchFamily="49" charset="-122"/>
                <a:ea typeface="新宋体" panose="02010609030101010101" pitchFamily="49" charset="-122"/>
              </a:rPr>
              <a:t>, </a:t>
            </a:r>
            <a:r>
              <a:rPr lang="pt-BR" altLang="zh-CN" sz="2000" dirty="0">
                <a:solidFill>
                  <a:srgbClr val="0000FF"/>
                </a:solidFill>
                <a:latin typeface="新宋体" panose="02010609030101010101" pitchFamily="49" charset="-122"/>
                <a:ea typeface="新宋体" panose="02010609030101010101" pitchFamily="49" charset="-122"/>
              </a:rPr>
              <a:t>int</a:t>
            </a:r>
            <a:r>
              <a:rPr lang="pt-BR" altLang="zh-CN" sz="2000" dirty="0">
                <a:solidFill>
                  <a:srgbClr val="000000"/>
                </a:solidFill>
                <a:latin typeface="新宋体" panose="02010609030101010101" pitchFamily="49" charset="-122"/>
                <a:ea typeface="新宋体" panose="02010609030101010101" pitchFamily="49" charset="-122"/>
              </a:rPr>
              <a:t> </a:t>
            </a:r>
            <a:r>
              <a:rPr lang="pt-BR" altLang="zh-CN" sz="2000" dirty="0">
                <a:solidFill>
                  <a:srgbClr val="808080"/>
                </a:solidFill>
                <a:latin typeface="新宋体" panose="02010609030101010101" pitchFamily="49" charset="-122"/>
                <a:ea typeface="新宋体" panose="02010609030101010101" pitchFamily="49" charset="-122"/>
              </a:rPr>
              <a:t>h</a:t>
            </a:r>
            <a:r>
              <a:rPr lang="pt-BR"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 </a:t>
            </a:r>
            <a:r>
              <a:rPr lang="en-US" altLang="zh-CN" sz="2000" dirty="0" err="1">
                <a:solidFill>
                  <a:srgbClr val="000000"/>
                </a:solidFill>
                <a:latin typeface="新宋体" panose="02010609030101010101" pitchFamily="49" charset="-122"/>
                <a:ea typeface="新宋体" panose="02010609030101010101" pitchFamily="49" charset="-122"/>
              </a:rPr>
              <a:t>m_baseLength</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a:solidFill>
                  <a:srgbClr val="808080"/>
                </a:solidFill>
                <a:latin typeface="新宋体" panose="02010609030101010101" pitchFamily="49" charset="-122"/>
                <a:ea typeface="新宋体" panose="02010609030101010101" pitchFamily="49" charset="-122"/>
              </a:rPr>
              <a:t>b</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m_height</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a:solidFill>
                  <a:srgbClr val="808080"/>
                </a:solidFill>
                <a:latin typeface="新宋体" panose="02010609030101010101" pitchFamily="49" charset="-122"/>
                <a:ea typeface="新宋体" panose="02010609030101010101" pitchFamily="49" charset="-122"/>
              </a:rPr>
              <a:t>h</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a:t>
            </a:r>
            <a:r>
              <a:rPr lang="zh-CN" altLang="en-US" sz="2000" dirty="0">
                <a:solidFill>
                  <a:srgbClr val="008000"/>
                </a:solidFill>
                <a:latin typeface="新宋体" panose="02010609030101010101" pitchFamily="49" charset="-122"/>
                <a:ea typeface="新宋体" panose="02010609030101010101" pitchFamily="49" charset="-122"/>
              </a:rPr>
              <a:t>类</a:t>
            </a:r>
            <a:r>
              <a:rPr lang="en-US" altLang="zh-CN" sz="2000" dirty="0" err="1">
                <a:solidFill>
                  <a:srgbClr val="008000"/>
                </a:solidFill>
                <a:latin typeface="新宋体" panose="02010609030101010101" pitchFamily="49" charset="-122"/>
                <a:ea typeface="新宋体" panose="02010609030101010101" pitchFamily="49" charset="-122"/>
              </a:rPr>
              <a:t>CP_TriangleIsosceles</a:t>
            </a:r>
            <a:r>
              <a:rPr lang="zh-CN" altLang="en-US" sz="2000" dirty="0">
                <a:solidFill>
                  <a:srgbClr val="008000"/>
                </a:solidFill>
                <a:latin typeface="新宋体" panose="02010609030101010101" pitchFamily="49" charset="-122"/>
                <a:ea typeface="新宋体" panose="02010609030101010101" pitchFamily="49" charset="-122"/>
              </a:rPr>
              <a:t>的构造函数定义结束</a:t>
            </a:r>
            <a:endParaRPr lang="zh-CN" altLang="en-US" sz="2000"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9375751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398463"/>
          </a:xfrm>
        </p:spPr>
        <p:txBody>
          <a:bodyPr>
            <a:noAutofit/>
          </a:bodyPr>
          <a:lstStyle/>
          <a:p>
            <a:r>
              <a:rPr lang="zh-CN" altLang="en-US" sz="2400" dirty="0"/>
              <a:t>文件名</a:t>
            </a:r>
            <a:r>
              <a:rPr lang="en-US" altLang="zh-CN" sz="2400" dirty="0"/>
              <a:t>: CP_TriangleIsosceles.cpp</a:t>
            </a:r>
            <a:r>
              <a:rPr lang="zh-CN" altLang="en-US" sz="2400" dirty="0"/>
              <a:t>；开发者</a:t>
            </a:r>
            <a:r>
              <a:rPr lang="en-US" altLang="zh-CN" sz="2400" dirty="0"/>
              <a:t>: </a:t>
            </a:r>
            <a:r>
              <a:rPr lang="zh-CN" altLang="en-US" sz="2400" dirty="0"/>
              <a:t>雍俊</a:t>
            </a:r>
            <a:r>
              <a:rPr lang="zh-CN" altLang="en-US" sz="2400" dirty="0" smtClean="0"/>
              <a:t>海 </a:t>
            </a:r>
            <a:r>
              <a:rPr lang="en-US" altLang="zh-CN" sz="2400" dirty="0" smtClean="0"/>
              <a:t>(</a:t>
            </a:r>
            <a:r>
              <a:rPr lang="zh-CN" altLang="en-US" sz="2400" dirty="0" smtClean="0"/>
              <a:t>续</a:t>
            </a:r>
            <a:r>
              <a:rPr lang="en-US" altLang="zh-CN" sz="2400" dirty="0" smtClean="0"/>
              <a:t>)</a:t>
            </a:r>
            <a:endParaRPr lang="zh-CN" altLang="en-US" sz="2400" dirty="0"/>
          </a:p>
        </p:txBody>
      </p:sp>
      <p:sp>
        <p:nvSpPr>
          <p:cNvPr id="3" name="内容占位符 2"/>
          <p:cNvSpPr>
            <a:spLocks noGrp="1"/>
          </p:cNvSpPr>
          <p:nvPr>
            <p:ph idx="1"/>
          </p:nvPr>
        </p:nvSpPr>
        <p:spPr>
          <a:xfrm>
            <a:off x="461963" y="415925"/>
            <a:ext cx="8220075" cy="4899026"/>
          </a:xfrm>
        </p:spPr>
        <p:txBody>
          <a:bodyPr>
            <a:noAutofit/>
          </a:bodyPr>
          <a:lstStyle/>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CP_TriangleIsosceles</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mb_draw</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m_baseLength</a:t>
            </a:r>
            <a:r>
              <a:rPr lang="en-US" altLang="zh-CN" sz="1800" dirty="0">
                <a:solidFill>
                  <a:srgbClr val="000000"/>
                </a:solidFill>
                <a:latin typeface="新宋体" panose="02010609030101010101" pitchFamily="49" charset="-122"/>
                <a:ea typeface="新宋体" panose="02010609030101010101" pitchFamily="49" charset="-122"/>
              </a:rPr>
              <a:t>&lt;=0)||(</a:t>
            </a:r>
            <a:r>
              <a:rPr lang="en-US" altLang="zh-CN" sz="1800" dirty="0" err="1">
                <a:solidFill>
                  <a:srgbClr val="000000"/>
                </a:solidFill>
                <a:latin typeface="新宋体" panose="02010609030101010101" pitchFamily="49" charset="-122"/>
                <a:ea typeface="新宋体" panose="02010609030101010101" pitchFamily="49" charset="-122"/>
              </a:rPr>
              <a:t>m_height</a:t>
            </a:r>
            <a:r>
              <a:rPr lang="en-US" altLang="zh-CN" sz="1800" dirty="0">
                <a:solidFill>
                  <a:srgbClr val="000000"/>
                </a:solidFill>
                <a:latin typeface="新宋体" panose="02010609030101010101" pitchFamily="49" charset="-122"/>
                <a:ea typeface="新宋体" panose="02010609030101010101" pitchFamily="49" charset="-122"/>
              </a:rPr>
              <a:t>&lt;=0))</a:t>
            </a:r>
          </a:p>
          <a:p>
            <a:pPr marL="0" indent="0">
              <a:lnSpc>
                <a:spcPts val="18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"T0"</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if</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pt-BR" altLang="zh-CN" sz="1800" dirty="0">
                <a:solidFill>
                  <a:srgbClr val="000000"/>
                </a:solidFill>
                <a:latin typeface="新宋体" panose="02010609030101010101" pitchFamily="49" charset="-122"/>
                <a:ea typeface="新宋体" panose="02010609030101010101" pitchFamily="49" charset="-122"/>
              </a:rPr>
              <a:t>    </a:t>
            </a:r>
            <a:r>
              <a:rPr lang="pt-BR" altLang="zh-CN" sz="1800" dirty="0">
                <a:solidFill>
                  <a:srgbClr val="0000FF"/>
                </a:solidFill>
                <a:latin typeface="新宋体" panose="02010609030101010101" pitchFamily="49" charset="-122"/>
                <a:ea typeface="新宋体" panose="02010609030101010101" pitchFamily="49" charset="-122"/>
              </a:rPr>
              <a:t>int</a:t>
            </a:r>
            <a:r>
              <a:rPr lang="pt-BR" altLang="zh-CN" sz="1800" dirty="0">
                <a:solidFill>
                  <a:srgbClr val="000000"/>
                </a:solidFill>
                <a:latin typeface="新宋体" panose="02010609030101010101" pitchFamily="49" charset="-122"/>
                <a:ea typeface="新宋体" panose="02010609030101010101" pitchFamily="49" charset="-122"/>
              </a:rPr>
              <a:t> i, j, m, n;</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m_height</a:t>
            </a:r>
            <a:r>
              <a:rPr lang="en-US" altLang="zh-CN" sz="1800" dirty="0">
                <a:solidFill>
                  <a:srgbClr val="000000"/>
                </a:solidFill>
                <a:latin typeface="新宋体" panose="02010609030101010101" pitchFamily="49" charset="-122"/>
                <a:ea typeface="新宋体" panose="02010609030101010101" pitchFamily="49" charset="-122"/>
              </a:rPr>
              <a:t> == 1)</a:t>
            </a:r>
          </a:p>
          <a:p>
            <a:pPr marL="0" indent="0">
              <a:lnSpc>
                <a:spcPts val="18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for</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0;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&lt; </a:t>
            </a:r>
            <a:r>
              <a:rPr lang="en-US" altLang="zh-CN" sz="1800" dirty="0" err="1">
                <a:solidFill>
                  <a:srgbClr val="000000"/>
                </a:solidFill>
                <a:latin typeface="新宋体" panose="02010609030101010101" pitchFamily="49" charset="-122"/>
                <a:ea typeface="新宋体" panose="02010609030101010101" pitchFamily="49" charset="-122"/>
              </a:rPr>
              <a:t>m_baseLength</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if</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nn-NO" altLang="zh-CN" sz="1800" dirty="0">
                <a:solidFill>
                  <a:srgbClr val="000000"/>
                </a:solidFill>
                <a:latin typeface="新宋体" panose="02010609030101010101" pitchFamily="49" charset="-122"/>
                <a:ea typeface="新宋体" panose="02010609030101010101" pitchFamily="49" charset="-122"/>
              </a:rPr>
              <a:t>    </a:t>
            </a:r>
            <a:r>
              <a:rPr lang="nn-NO" altLang="zh-CN" sz="1800" dirty="0">
                <a:solidFill>
                  <a:srgbClr val="0000FF"/>
                </a:solidFill>
                <a:latin typeface="新宋体" panose="02010609030101010101" pitchFamily="49" charset="-122"/>
                <a:ea typeface="新宋体" panose="02010609030101010101" pitchFamily="49" charset="-122"/>
              </a:rPr>
              <a:t>for</a:t>
            </a:r>
            <a:r>
              <a:rPr lang="nn-NO" altLang="zh-CN" sz="1800" dirty="0">
                <a:solidFill>
                  <a:srgbClr val="000000"/>
                </a:solidFill>
                <a:latin typeface="新宋体" panose="02010609030101010101" pitchFamily="49" charset="-122"/>
                <a:ea typeface="新宋体" panose="02010609030101010101" pitchFamily="49" charset="-122"/>
              </a:rPr>
              <a:t> (i = 0; i &lt; m_height; i++)</a:t>
            </a:r>
          </a:p>
          <a:p>
            <a:pPr marL="0" indent="0">
              <a:lnSpc>
                <a:spcPts val="18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m = 1 +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m_baseLength</a:t>
            </a:r>
            <a:r>
              <a:rPr lang="en-US" altLang="zh-CN" sz="1800" dirty="0">
                <a:solidFill>
                  <a:srgbClr val="000000"/>
                </a:solidFill>
                <a:latin typeface="新宋体" panose="02010609030101010101" pitchFamily="49" charset="-122"/>
                <a:ea typeface="新宋体" panose="02010609030101010101" pitchFamily="49" charset="-122"/>
              </a:rPr>
              <a:t> - 1) / (</a:t>
            </a:r>
            <a:r>
              <a:rPr lang="en-US" altLang="zh-CN" sz="1800" dirty="0" err="1">
                <a:solidFill>
                  <a:srgbClr val="000000"/>
                </a:solidFill>
                <a:latin typeface="新宋体" panose="02010609030101010101" pitchFamily="49" charset="-122"/>
                <a:ea typeface="新宋体" panose="02010609030101010101" pitchFamily="49" charset="-122"/>
              </a:rPr>
              <a:t>m_height</a:t>
            </a:r>
            <a:r>
              <a:rPr lang="en-US" altLang="zh-CN" sz="1800" dirty="0">
                <a:solidFill>
                  <a:srgbClr val="000000"/>
                </a:solidFill>
                <a:latin typeface="新宋体" panose="02010609030101010101" pitchFamily="49" charset="-122"/>
                <a:ea typeface="新宋体" panose="02010609030101010101" pitchFamily="49" charset="-122"/>
              </a:rPr>
              <a:t> - 1);</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n = (</a:t>
            </a:r>
            <a:r>
              <a:rPr lang="en-US" altLang="zh-CN" sz="1800" dirty="0" err="1">
                <a:solidFill>
                  <a:srgbClr val="000000"/>
                </a:solidFill>
                <a:latin typeface="新宋体" panose="02010609030101010101" pitchFamily="49" charset="-122"/>
                <a:ea typeface="新宋体" panose="02010609030101010101" pitchFamily="49" charset="-122"/>
              </a:rPr>
              <a:t>m_baseLength</a:t>
            </a:r>
            <a:r>
              <a:rPr lang="en-US" altLang="zh-CN" sz="1800" dirty="0">
                <a:solidFill>
                  <a:srgbClr val="000000"/>
                </a:solidFill>
                <a:latin typeface="新宋体" panose="02010609030101010101" pitchFamily="49" charset="-122"/>
                <a:ea typeface="新宋体" panose="02010609030101010101" pitchFamily="49" charset="-122"/>
              </a:rPr>
              <a:t> - m) / 2;</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for</a:t>
            </a:r>
            <a:r>
              <a:rPr lang="en-US" altLang="zh-CN" sz="1800" dirty="0">
                <a:solidFill>
                  <a:srgbClr val="000000"/>
                </a:solidFill>
                <a:latin typeface="新宋体" panose="02010609030101010101" pitchFamily="49" charset="-122"/>
                <a:ea typeface="新宋体" panose="02010609030101010101" pitchFamily="49" charset="-122"/>
              </a:rPr>
              <a:t> (j = 0; j &lt; n; </a:t>
            </a:r>
            <a:r>
              <a:rPr lang="en-US" altLang="zh-CN" sz="1800" dirty="0" err="1">
                <a:solidFill>
                  <a:srgbClr val="000000"/>
                </a:solidFill>
                <a:latin typeface="新宋体" panose="02010609030101010101" pitchFamily="49" charset="-122"/>
                <a:ea typeface="新宋体" panose="02010609030101010101" pitchFamily="49" charset="-122"/>
              </a:rPr>
              <a:t>j++</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for</a:t>
            </a:r>
            <a:r>
              <a:rPr lang="en-US" altLang="zh-CN" sz="1800" dirty="0">
                <a:solidFill>
                  <a:srgbClr val="000000"/>
                </a:solidFill>
                <a:latin typeface="新宋体" panose="02010609030101010101" pitchFamily="49" charset="-122"/>
                <a:ea typeface="新宋体" panose="02010609030101010101" pitchFamily="49" charset="-122"/>
              </a:rPr>
              <a:t> (j = 0; j &lt; m; </a:t>
            </a:r>
            <a:r>
              <a:rPr lang="en-US" altLang="zh-CN" sz="1800" dirty="0" err="1">
                <a:solidFill>
                  <a:srgbClr val="000000"/>
                </a:solidFill>
                <a:latin typeface="新宋体" panose="02010609030101010101" pitchFamily="49" charset="-122"/>
                <a:ea typeface="新宋体" panose="02010609030101010101" pitchFamily="49" charset="-122"/>
              </a:rPr>
              <a:t>j++</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for(</a:t>
            </a:r>
            <a:r>
              <a:rPr lang="en-US" altLang="zh-CN" sz="1800" dirty="0" err="1">
                <a:solidFill>
                  <a:srgbClr val="008000"/>
                </a:solidFill>
                <a:latin typeface="新宋体" panose="02010609030101010101" pitchFamily="49" charset="-122"/>
                <a:ea typeface="新宋体" panose="02010609030101010101" pitchFamily="49" charset="-122"/>
              </a:rPr>
              <a:t>i</a:t>
            </a:r>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CP_TriangleIsosceles</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mb_draw</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65</a:t>
            </a:fld>
            <a:endParaRPr lang="zh-CN" altLang="en-US"/>
          </a:p>
        </p:txBody>
      </p:sp>
      <p:sp>
        <p:nvSpPr>
          <p:cNvPr id="6" name="Line 4"/>
          <p:cNvSpPr>
            <a:spLocks noChangeShapeType="1"/>
          </p:cNvSpPr>
          <p:nvPr/>
        </p:nvSpPr>
        <p:spPr bwMode="auto">
          <a:xfrm flipV="1">
            <a:off x="0" y="4016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3639022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文件名</a:t>
            </a:r>
            <a:r>
              <a:rPr lang="en-US" altLang="zh-CN" sz="2800" dirty="0"/>
              <a:t>: CP_TriangleIsosceles.cpp</a:t>
            </a:r>
            <a:r>
              <a:rPr lang="zh-CN" altLang="en-US" sz="2800" dirty="0"/>
              <a:t>；开发者</a:t>
            </a:r>
            <a:r>
              <a:rPr lang="en-US" altLang="zh-CN" sz="2800" dirty="0"/>
              <a:t>: </a:t>
            </a:r>
            <a:r>
              <a:rPr lang="zh-CN" altLang="en-US" sz="2800" dirty="0"/>
              <a:t>雍俊</a:t>
            </a:r>
            <a:r>
              <a:rPr lang="zh-CN" altLang="en-US" sz="2800" dirty="0" smtClean="0"/>
              <a:t>海 </a:t>
            </a:r>
            <a:r>
              <a:rPr lang="en-US" altLang="zh-CN" sz="2800" dirty="0" smtClean="0"/>
              <a:t>(</a:t>
            </a:r>
            <a:r>
              <a:rPr lang="zh-CN" altLang="en-US" sz="2800" dirty="0" smtClean="0"/>
              <a:t>续</a:t>
            </a:r>
            <a:r>
              <a:rPr lang="en-US" altLang="zh-CN" sz="2800" dirty="0" smtClean="0"/>
              <a:t>)</a:t>
            </a:r>
            <a:endParaRPr lang="zh-CN" altLang="en-US" sz="2800" dirty="0"/>
          </a:p>
        </p:txBody>
      </p:sp>
      <p:sp>
        <p:nvSpPr>
          <p:cNvPr id="3" name="内容占位符 2"/>
          <p:cNvSpPr>
            <a:spLocks noGrp="1"/>
          </p:cNvSpPr>
          <p:nvPr>
            <p:ph idx="1"/>
          </p:nvPr>
        </p:nvSpPr>
        <p:spPr/>
        <p:txBody>
          <a:bodyPr>
            <a:noAutofit/>
          </a:bodyPr>
          <a:lstStyle/>
          <a:p>
            <a:pPr marL="0" indent="0">
              <a:lnSpc>
                <a:spcPts val="25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double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CP_TriangleIsosceles</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mb_getArea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5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5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double</a:t>
            </a:r>
            <a:r>
              <a:rPr lang="en-US" altLang="zh-CN" sz="1800" dirty="0">
                <a:solidFill>
                  <a:srgbClr val="000000"/>
                </a:solidFill>
                <a:latin typeface="新宋体" panose="02010609030101010101" pitchFamily="49" charset="-122"/>
                <a:ea typeface="新宋体" panose="02010609030101010101" pitchFamily="49" charset="-122"/>
              </a:rPr>
              <a:t> a = </a:t>
            </a:r>
            <a:r>
              <a:rPr lang="en-US" altLang="zh-CN" sz="1800" dirty="0" err="1">
                <a:solidFill>
                  <a:srgbClr val="000000"/>
                </a:solidFill>
                <a:latin typeface="新宋体" panose="02010609030101010101" pitchFamily="49" charset="-122"/>
                <a:ea typeface="新宋体" panose="02010609030101010101" pitchFamily="49" charset="-122"/>
              </a:rPr>
              <a:t>m_baseLength</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m_height</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5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 /= 2;</a:t>
            </a:r>
          </a:p>
          <a:p>
            <a:pPr marL="0" indent="0">
              <a:lnSpc>
                <a:spcPts val="25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a;</a:t>
            </a:r>
          </a:p>
          <a:p>
            <a:pPr marL="0" indent="0">
              <a:lnSpc>
                <a:spcPts val="25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CP_TriangleIsosceles</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mb_draw</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5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5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CP_TriangleIsosceles</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mb_setupParameters</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5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5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请输入等腰三角形的底边长与高</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5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cin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&gt;&gt;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m_baseLength</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5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cin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&gt;&gt;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m_height</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5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输入的底边长</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m_baseLength</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5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 </a:t>
            </a:r>
            <a:r>
              <a:rPr lang="zh-CN" altLang="en-US" sz="1800" dirty="0">
                <a:solidFill>
                  <a:srgbClr val="A31515"/>
                </a:solidFill>
                <a:latin typeface="新宋体" panose="02010609030101010101" pitchFamily="49" charset="-122"/>
                <a:ea typeface="新宋体" panose="02010609030101010101" pitchFamily="49" charset="-122"/>
              </a:rPr>
              <a:t>高</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m_height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5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CP_TriangleIsosceles</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mb_draw</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54847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文件名</a:t>
            </a:r>
            <a:r>
              <a:rPr lang="en-US" altLang="zh-CN" dirty="0"/>
              <a:t>: </a:t>
            </a:r>
            <a:r>
              <a:rPr lang="en-US" altLang="zh-CN" dirty="0" err="1"/>
              <a:t>CP_Rectangle.h</a:t>
            </a:r>
            <a:r>
              <a:rPr lang="zh-CN" altLang="en-US" dirty="0" smtClean="0"/>
              <a:t>；</a:t>
            </a:r>
            <a:r>
              <a:rPr lang="zh-CN" altLang="en-US" dirty="0"/>
              <a:t>开发者</a:t>
            </a:r>
            <a:r>
              <a:rPr lang="en-US" altLang="zh-CN" dirty="0"/>
              <a:t>: </a:t>
            </a:r>
            <a:r>
              <a:rPr lang="zh-CN" altLang="en-US" dirty="0"/>
              <a:t>雍俊</a:t>
            </a:r>
            <a:r>
              <a:rPr lang="zh-CN" altLang="en-US" dirty="0" smtClean="0"/>
              <a:t>海</a:t>
            </a:r>
            <a:endParaRPr lang="zh-CN" altLang="en-US" dirty="0"/>
          </a:p>
        </p:txBody>
      </p:sp>
      <p:sp>
        <p:nvSpPr>
          <p:cNvPr id="3" name="内容占位符 2"/>
          <p:cNvSpPr>
            <a:spLocks noGrp="1"/>
          </p:cNvSpPr>
          <p:nvPr>
            <p:ph idx="1"/>
          </p:nvPr>
        </p:nvSpPr>
        <p:spPr/>
        <p:txBody>
          <a:bodyPr>
            <a:noAutofit/>
          </a:bodyPr>
          <a:lstStyle/>
          <a:p>
            <a:pPr marL="0" indent="0">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ifndef</a:t>
            </a:r>
            <a:r>
              <a:rPr lang="en-US" altLang="zh-CN" sz="1800" dirty="0">
                <a:solidFill>
                  <a:srgbClr val="000000"/>
                </a:solidFill>
                <a:latin typeface="新宋体" panose="02010609030101010101" pitchFamily="49" charset="-122"/>
                <a:ea typeface="新宋体" panose="02010609030101010101" pitchFamily="49" charset="-122"/>
              </a:rPr>
              <a:t> CP_RECTANGLE_H</a:t>
            </a:r>
          </a:p>
          <a:p>
            <a:pPr marL="0" indent="0">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#define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6F008A"/>
                </a:solidFill>
                <a:latin typeface="新宋体" panose="02010609030101010101" pitchFamily="49" charset="-122"/>
                <a:ea typeface="新宋体" panose="02010609030101010101" pitchFamily="49" charset="-122"/>
              </a:rPr>
              <a:t>CP_RECTANGLE_H</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CP_Shape.h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class</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CP_Rectangle</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CP_Shape</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m_length</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m_width</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CP_Rectangle</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L = 0,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w = 0);</a:t>
            </a:r>
          </a:p>
          <a:p>
            <a:pPr marL="0" indent="0">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mb_draw</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double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mb_getArea</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mb_setupParameters</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CP_Rectangle</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endif</a:t>
            </a:r>
            <a:endParaRPr lang="en-US" altLang="zh-CN"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3636304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文件名</a:t>
            </a:r>
            <a:r>
              <a:rPr lang="en-US" altLang="zh-CN" dirty="0"/>
              <a:t>: CP_Rectangle.cpp</a:t>
            </a:r>
            <a:r>
              <a:rPr lang="zh-CN" altLang="en-US" dirty="0" smtClean="0"/>
              <a:t>；</a:t>
            </a:r>
            <a:r>
              <a:rPr lang="zh-CN" altLang="en-US" dirty="0"/>
              <a:t>开发者</a:t>
            </a:r>
            <a:r>
              <a:rPr lang="en-US" altLang="zh-CN" dirty="0"/>
              <a:t>: </a:t>
            </a:r>
            <a:r>
              <a:rPr lang="zh-CN" altLang="en-US" dirty="0"/>
              <a:t>雍俊海</a:t>
            </a:r>
          </a:p>
        </p:txBody>
      </p:sp>
      <p:sp>
        <p:nvSpPr>
          <p:cNvPr id="3" name="内容占位符 2"/>
          <p:cNvSpPr>
            <a:spLocks noGrp="1"/>
          </p:cNvSpPr>
          <p:nvPr>
            <p:ph idx="1"/>
          </p:nvPr>
        </p:nvSpPr>
        <p:spPr/>
        <p:txBody>
          <a:bodyPr>
            <a:noAutofit/>
          </a:bodyPr>
          <a:lstStyle/>
          <a:p>
            <a:pPr marL="0" indent="0">
              <a:spcBef>
                <a:spcPts val="0"/>
              </a:spcBef>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&lt;</a:t>
            </a:r>
            <a:r>
              <a:rPr lang="en-US" altLang="zh-CN" dirty="0" err="1">
                <a:solidFill>
                  <a:srgbClr val="A31515"/>
                </a:solidFill>
                <a:latin typeface="新宋体" panose="02010609030101010101" pitchFamily="49" charset="-122"/>
                <a:ea typeface="新宋体" panose="02010609030101010101" pitchFamily="49" charset="-122"/>
              </a:rPr>
              <a:t>iostream</a:t>
            </a:r>
            <a:r>
              <a:rPr lang="en-US" altLang="zh-CN" dirty="0">
                <a:solidFill>
                  <a:srgbClr val="A31515"/>
                </a:solidFill>
                <a:latin typeface="新宋体" panose="02010609030101010101" pitchFamily="49" charset="-122"/>
                <a:ea typeface="新宋体" panose="02010609030101010101" pitchFamily="49" charset="-122"/>
              </a:rPr>
              <a:t>&gt;</a:t>
            </a:r>
            <a:endParaRPr lang="en-US" altLang="zh-CN"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dirty="0">
                <a:solidFill>
                  <a:srgbClr val="0000FF"/>
                </a:solidFill>
                <a:latin typeface="新宋体" panose="02010609030101010101" pitchFamily="49" charset="-122"/>
                <a:ea typeface="新宋体" panose="02010609030101010101" pitchFamily="49" charset="-122"/>
              </a:rPr>
              <a:t>using</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namespace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std</a:t>
            </a:r>
            <a:r>
              <a:rPr lang="en-US" altLang="zh-CN"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en-US" altLang="zh-CN" dirty="0" err="1">
                <a:solidFill>
                  <a:srgbClr val="A31515"/>
                </a:solidFill>
                <a:latin typeface="新宋体" panose="02010609030101010101" pitchFamily="49" charset="-122"/>
                <a:ea typeface="新宋体" panose="02010609030101010101" pitchFamily="49" charset="-122"/>
              </a:rPr>
              <a:t>CP_Rectangle.h</a:t>
            </a:r>
            <a:r>
              <a:rPr lang="en-US" altLang="zh-CN" dirty="0">
                <a:solidFill>
                  <a:srgbClr val="A31515"/>
                </a:solidFill>
                <a:latin typeface="新宋体" panose="02010609030101010101" pitchFamily="49" charset="-122"/>
                <a:ea typeface="新宋体" panose="02010609030101010101" pitchFamily="49" charset="-122"/>
              </a:rPr>
              <a:t>"</a:t>
            </a:r>
            <a:endParaRPr lang="en-US" altLang="zh-CN"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spcBef>
                <a:spcPts val="0"/>
              </a:spcBef>
              <a:buNone/>
            </a:pPr>
            <a:r>
              <a:rPr lang="en-US" altLang="zh-CN" dirty="0" err="1">
                <a:solidFill>
                  <a:srgbClr val="2B91AF"/>
                </a:solidFill>
                <a:latin typeface="新宋体" panose="02010609030101010101" pitchFamily="49" charset="-122"/>
                <a:ea typeface="新宋体" panose="02010609030101010101" pitchFamily="49" charset="-122"/>
              </a:rPr>
              <a:t>CP_Rectangle</a:t>
            </a:r>
            <a:r>
              <a:rPr lang="en-US" altLang="zh-CN" dirty="0">
                <a:solidFill>
                  <a:srgbClr val="000000"/>
                </a:solidFill>
                <a:latin typeface="新宋体" panose="02010609030101010101" pitchFamily="49" charset="-122"/>
                <a:ea typeface="新宋体" panose="02010609030101010101" pitchFamily="49" charset="-122"/>
              </a:rPr>
              <a:t>::</a:t>
            </a:r>
            <a:r>
              <a:rPr lang="en-US" altLang="zh-CN" dirty="0" err="1">
                <a:solidFill>
                  <a:srgbClr val="000000"/>
                </a:solidFill>
                <a:latin typeface="新宋体" panose="02010609030101010101" pitchFamily="49" charset="-122"/>
                <a:ea typeface="新宋体" panose="02010609030101010101" pitchFamily="49" charset="-122"/>
              </a:rPr>
              <a:t>CP_Rectangle</a:t>
            </a:r>
            <a:r>
              <a:rPr lang="en-US" altLang="zh-CN" dirty="0">
                <a:solidFill>
                  <a:srgbClr val="000000"/>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808080"/>
                </a:solidFill>
                <a:latin typeface="新宋体" panose="02010609030101010101" pitchFamily="49" charset="-122"/>
                <a:ea typeface="新宋体" panose="02010609030101010101" pitchFamily="49" charset="-122"/>
              </a:rPr>
              <a:t>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808080"/>
                </a:solidFill>
                <a:latin typeface="新宋体" panose="02010609030101010101" pitchFamily="49" charset="-122"/>
                <a:ea typeface="新宋体" panose="02010609030101010101" pitchFamily="49" charset="-122"/>
              </a:rPr>
              <a:t>w</a:t>
            </a:r>
            <a:r>
              <a:rPr lang="en-US" altLang="zh-CN"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m_length</a:t>
            </a:r>
            <a:r>
              <a:rPr lang="en-US" altLang="zh-CN" dirty="0">
                <a:solidFill>
                  <a:srgbClr val="000000"/>
                </a:solidFill>
                <a:latin typeface="新宋体" panose="02010609030101010101" pitchFamily="49" charset="-122"/>
                <a:ea typeface="新宋体" panose="02010609030101010101" pitchFamily="49" charset="-122"/>
              </a:rPr>
              <a:t>(</a:t>
            </a:r>
            <a:r>
              <a:rPr lang="en-US" altLang="zh-CN" dirty="0">
                <a:solidFill>
                  <a:srgbClr val="808080"/>
                </a:solidFill>
                <a:latin typeface="新宋体" panose="02010609030101010101" pitchFamily="49" charset="-122"/>
                <a:ea typeface="新宋体" panose="02010609030101010101" pitchFamily="49" charset="-122"/>
              </a:rPr>
              <a:t>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m_width</a:t>
            </a:r>
            <a:r>
              <a:rPr lang="en-US" altLang="zh-CN" dirty="0">
                <a:solidFill>
                  <a:srgbClr val="000000"/>
                </a:solidFill>
                <a:latin typeface="新宋体" panose="02010609030101010101" pitchFamily="49" charset="-122"/>
                <a:ea typeface="新宋体" panose="02010609030101010101" pitchFamily="49" charset="-122"/>
              </a:rPr>
              <a:t>(</a:t>
            </a:r>
            <a:r>
              <a:rPr lang="en-US" altLang="zh-CN" dirty="0">
                <a:solidFill>
                  <a:srgbClr val="808080"/>
                </a:solidFill>
                <a:latin typeface="新宋体" panose="02010609030101010101" pitchFamily="49" charset="-122"/>
                <a:ea typeface="新宋体" panose="02010609030101010101" pitchFamily="49" charset="-122"/>
              </a:rPr>
              <a:t>w</a:t>
            </a:r>
            <a:r>
              <a:rPr lang="en-US" altLang="zh-CN"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dirty="0">
                <a:solidFill>
                  <a:srgbClr val="000000"/>
                </a:solidFill>
                <a:latin typeface="新宋体" panose="02010609030101010101" pitchFamily="49" charset="-122"/>
                <a:ea typeface="新宋体" panose="02010609030101010101" pitchFamily="49" charset="-122"/>
              </a:rPr>
              <a:t>{</a:t>
            </a:r>
          </a:p>
          <a:p>
            <a:pPr marL="0" indent="0">
              <a:spcBef>
                <a:spcPts val="0"/>
              </a:spcBef>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类</a:t>
            </a:r>
            <a:r>
              <a:rPr lang="en-US" altLang="zh-CN" dirty="0" err="1">
                <a:solidFill>
                  <a:srgbClr val="008000"/>
                </a:solidFill>
                <a:latin typeface="新宋体" panose="02010609030101010101" pitchFamily="49" charset="-122"/>
                <a:ea typeface="新宋体" panose="02010609030101010101" pitchFamily="49" charset="-122"/>
              </a:rPr>
              <a:t>CP_Rectangle</a:t>
            </a:r>
            <a:r>
              <a:rPr lang="zh-CN" altLang="en-US" dirty="0">
                <a:solidFill>
                  <a:srgbClr val="008000"/>
                </a:solidFill>
                <a:latin typeface="新宋体" panose="02010609030101010101" pitchFamily="49" charset="-122"/>
                <a:ea typeface="新宋体" panose="02010609030101010101" pitchFamily="49" charset="-122"/>
              </a:rPr>
              <a:t>的构造函数定义</a:t>
            </a:r>
            <a:r>
              <a:rPr lang="zh-CN" altLang="en-US" dirty="0" smtClean="0">
                <a:solidFill>
                  <a:srgbClr val="008000"/>
                </a:solidFill>
                <a:latin typeface="新宋体" panose="02010609030101010101" pitchFamily="49" charset="-122"/>
                <a:ea typeface="新宋体" panose="02010609030101010101" pitchFamily="49" charset="-122"/>
              </a:rPr>
              <a:t>结束</a:t>
            </a:r>
            <a:endParaRPr lang="zh-CN" altLang="en-US"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2306732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文件名</a:t>
            </a:r>
            <a:r>
              <a:rPr lang="en-US" altLang="zh-CN" sz="3200" dirty="0"/>
              <a:t>: CP_Rectangle.cpp</a:t>
            </a:r>
            <a:r>
              <a:rPr lang="zh-CN" altLang="en-US" sz="3200" dirty="0" smtClean="0"/>
              <a:t>；</a:t>
            </a:r>
            <a:r>
              <a:rPr lang="zh-CN" altLang="en-US" sz="3200" dirty="0"/>
              <a:t>开发者</a:t>
            </a:r>
            <a:r>
              <a:rPr lang="en-US" altLang="zh-CN" sz="3200" dirty="0"/>
              <a:t>: </a:t>
            </a:r>
            <a:r>
              <a:rPr lang="zh-CN" altLang="en-US" sz="3200" dirty="0"/>
              <a:t>雍俊</a:t>
            </a:r>
            <a:r>
              <a:rPr lang="zh-CN" altLang="en-US" sz="3200" dirty="0" smtClean="0"/>
              <a:t>海 </a:t>
            </a:r>
            <a:r>
              <a:rPr lang="en-US" altLang="zh-CN" sz="3200" dirty="0" smtClean="0"/>
              <a:t>(</a:t>
            </a:r>
            <a:r>
              <a:rPr lang="zh-CN" altLang="en-US" sz="3200" dirty="0" smtClean="0"/>
              <a:t>续</a:t>
            </a:r>
            <a:r>
              <a:rPr lang="en-US" altLang="zh-CN" sz="3200" dirty="0" smtClean="0"/>
              <a:t>)</a:t>
            </a:r>
            <a:endParaRPr lang="zh-CN" altLang="en-US" sz="3200" dirty="0"/>
          </a:p>
        </p:txBody>
      </p:sp>
      <p:sp>
        <p:nvSpPr>
          <p:cNvPr id="3" name="内容占位符 2"/>
          <p:cNvSpPr>
            <a:spLocks noGrp="1"/>
          </p:cNvSpPr>
          <p:nvPr>
            <p:ph idx="1"/>
          </p:nvPr>
        </p:nvSpPr>
        <p:spPr/>
        <p:txBody>
          <a:bodyPr>
            <a:noAutofit/>
          </a:bodyPr>
          <a:lstStyle/>
          <a:p>
            <a:pPr marL="0" indent="0">
              <a:lnSpc>
                <a:spcPts val="24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CP_Rectangle</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mb_draw</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m_length</a:t>
            </a:r>
            <a:r>
              <a:rPr lang="en-US" altLang="zh-CN" sz="1800" dirty="0">
                <a:solidFill>
                  <a:srgbClr val="000000"/>
                </a:solidFill>
                <a:latin typeface="新宋体" panose="02010609030101010101" pitchFamily="49" charset="-122"/>
                <a:ea typeface="新宋体" panose="02010609030101010101" pitchFamily="49" charset="-122"/>
              </a:rPr>
              <a:t> &lt;= 0) || (</a:t>
            </a:r>
            <a:r>
              <a:rPr lang="en-US" altLang="zh-CN" sz="1800" dirty="0" err="1">
                <a:solidFill>
                  <a:srgbClr val="000000"/>
                </a:solidFill>
                <a:latin typeface="新宋体" panose="02010609030101010101" pitchFamily="49" charset="-122"/>
                <a:ea typeface="新宋体" panose="02010609030101010101" pitchFamily="49" charset="-122"/>
              </a:rPr>
              <a:t>m_width</a:t>
            </a:r>
            <a:r>
              <a:rPr lang="en-US" altLang="zh-CN" sz="1800" dirty="0">
                <a:solidFill>
                  <a:srgbClr val="000000"/>
                </a:solidFill>
                <a:latin typeface="新宋体" panose="02010609030101010101" pitchFamily="49" charset="-122"/>
                <a:ea typeface="新宋体" panose="02010609030101010101" pitchFamily="49" charset="-122"/>
              </a:rPr>
              <a:t> &lt;= 0))</a:t>
            </a:r>
          </a:p>
          <a:p>
            <a:pPr marL="0" indent="0">
              <a:lnSpc>
                <a:spcPts val="24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"R0"</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if</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j;</a:t>
            </a:r>
          </a:p>
          <a:p>
            <a:pPr marL="0" indent="0">
              <a:lnSpc>
                <a:spcPts val="2400"/>
              </a:lnSpc>
              <a:spcBef>
                <a:spcPts val="0"/>
              </a:spcBef>
              <a:buNone/>
            </a:pPr>
            <a:r>
              <a:rPr lang="nn-NO" altLang="zh-CN" sz="1800" dirty="0">
                <a:solidFill>
                  <a:srgbClr val="000000"/>
                </a:solidFill>
                <a:latin typeface="新宋体" panose="02010609030101010101" pitchFamily="49" charset="-122"/>
                <a:ea typeface="新宋体" panose="02010609030101010101" pitchFamily="49" charset="-122"/>
              </a:rPr>
              <a:t>    </a:t>
            </a:r>
            <a:r>
              <a:rPr lang="nn-NO" altLang="zh-CN" sz="1800" dirty="0">
                <a:solidFill>
                  <a:srgbClr val="0000FF"/>
                </a:solidFill>
                <a:latin typeface="新宋体" panose="02010609030101010101" pitchFamily="49" charset="-122"/>
                <a:ea typeface="新宋体" panose="02010609030101010101" pitchFamily="49" charset="-122"/>
              </a:rPr>
              <a:t>for</a:t>
            </a:r>
            <a:r>
              <a:rPr lang="nn-NO" altLang="zh-CN" sz="1800" dirty="0">
                <a:solidFill>
                  <a:srgbClr val="000000"/>
                </a:solidFill>
                <a:latin typeface="新宋体" panose="02010609030101010101" pitchFamily="49" charset="-122"/>
                <a:ea typeface="新宋体" panose="02010609030101010101" pitchFamily="49" charset="-122"/>
              </a:rPr>
              <a:t> (i = 0; i &lt; m_width; i++)</a:t>
            </a:r>
          </a:p>
          <a:p>
            <a:pPr marL="0" indent="0">
              <a:lnSpc>
                <a:spcPts val="24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for</a:t>
            </a:r>
            <a:r>
              <a:rPr lang="en-US" altLang="zh-CN" sz="1800" dirty="0">
                <a:solidFill>
                  <a:srgbClr val="000000"/>
                </a:solidFill>
                <a:latin typeface="新宋体" panose="02010609030101010101" pitchFamily="49" charset="-122"/>
                <a:ea typeface="新宋体" panose="02010609030101010101" pitchFamily="49" charset="-122"/>
              </a:rPr>
              <a:t> (j = 0; j &lt; </a:t>
            </a:r>
            <a:r>
              <a:rPr lang="en-US" altLang="zh-CN" sz="1800" dirty="0" err="1">
                <a:solidFill>
                  <a:srgbClr val="000000"/>
                </a:solidFill>
                <a:latin typeface="新宋体" panose="02010609030101010101" pitchFamily="49" charset="-122"/>
                <a:ea typeface="新宋体" panose="02010609030101010101" pitchFamily="49" charset="-122"/>
              </a:rPr>
              <a:t>m_length</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j++</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"H"</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for(</a:t>
            </a:r>
            <a:r>
              <a:rPr lang="en-US" altLang="zh-CN" sz="1800" dirty="0" err="1">
                <a:solidFill>
                  <a:srgbClr val="008000"/>
                </a:solidFill>
                <a:latin typeface="新宋体" panose="02010609030101010101" pitchFamily="49" charset="-122"/>
                <a:ea typeface="新宋体" panose="02010609030101010101" pitchFamily="49" charset="-122"/>
              </a:rPr>
              <a:t>i</a:t>
            </a:r>
            <a:r>
              <a:rPr lang="en-US" altLang="zh-CN" sz="1800" dirty="0">
                <a:solidFill>
                  <a:srgbClr val="008000"/>
                </a:solidFill>
                <a:latin typeface="新宋体" panose="02010609030101010101" pitchFamily="49" charset="-122"/>
                <a:ea typeface="新宋体" panose="02010609030101010101" pitchFamily="49" charset="-122"/>
              </a:rPr>
              <a:t>)</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4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a:t>
            </a:r>
            <a:r>
              <a:rPr lang="en-US" altLang="zh-CN" sz="1800" dirty="0" err="1">
                <a:solidFill>
                  <a:srgbClr val="008000"/>
                </a:solidFill>
                <a:latin typeface="新宋体" panose="02010609030101010101" pitchFamily="49" charset="-122"/>
                <a:ea typeface="新宋体" panose="02010609030101010101" pitchFamily="49" charset="-122"/>
              </a:rPr>
              <a:t>CP_Rectangle</a:t>
            </a:r>
            <a:r>
              <a:rPr lang="zh-CN" altLang="en-US" sz="1800" dirty="0">
                <a:solidFill>
                  <a:srgbClr val="008000"/>
                </a:solidFill>
                <a:latin typeface="新宋体" panose="02010609030101010101" pitchFamily="49" charset="-122"/>
                <a:ea typeface="新宋体" panose="02010609030101010101" pitchFamily="49" charset="-122"/>
              </a:rPr>
              <a:t>的函数</a:t>
            </a:r>
            <a:r>
              <a:rPr lang="en-US" altLang="zh-CN" sz="1800" dirty="0" err="1">
                <a:solidFill>
                  <a:srgbClr val="008000"/>
                </a:solidFill>
                <a:latin typeface="新宋体" panose="02010609030101010101" pitchFamily="49" charset="-122"/>
                <a:ea typeface="新宋体" panose="02010609030101010101" pitchFamily="49" charset="-122"/>
              </a:rPr>
              <a:t>mb_draw</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430818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smtClean="0"/>
              <a:t>第</a:t>
            </a:r>
            <a:r>
              <a:rPr lang="en-US" altLang="zh-CN" dirty="0" smtClean="0"/>
              <a:t>13</a:t>
            </a:r>
            <a:r>
              <a:rPr lang="zh-CN" altLang="en-US" dirty="0" smtClean="0"/>
              <a:t>讲   设计模式</a:t>
            </a:r>
            <a:endParaRPr lang="zh-CN" altLang="en-US" dirty="0">
              <a:solidFill>
                <a:schemeClr val="accent6">
                  <a:lumMod val="75000"/>
                </a:schemeClr>
              </a:solidFill>
            </a:endParaRPr>
          </a:p>
        </p:txBody>
      </p:sp>
      <p:sp>
        <p:nvSpPr>
          <p:cNvPr id="3" name="副标题 2"/>
          <p:cNvSpPr>
            <a:spLocks noGrp="1"/>
          </p:cNvSpPr>
          <p:nvPr>
            <p:ph type="subTitle" idx="1"/>
          </p:nvPr>
        </p:nvSpPr>
        <p:spPr>
          <a:xfrm>
            <a:off x="-1" y="3457576"/>
            <a:ext cx="9134475" cy="2667000"/>
          </a:xfrm>
        </p:spPr>
        <p:txBody>
          <a:bodyPr>
            <a:normAutofit/>
          </a:bodyPr>
          <a:lstStyle/>
          <a:p>
            <a:pPr>
              <a:lnSpc>
                <a:spcPct val="120000"/>
              </a:lnSpc>
            </a:pPr>
            <a:r>
              <a:rPr lang="zh-CN" altLang="en-US" sz="5200" dirty="0" smtClean="0">
                <a:ea typeface="隶书" panose="02010509060101010101" pitchFamily="49" charset="-122"/>
              </a:rPr>
              <a:t>雍</a:t>
            </a:r>
            <a:r>
              <a:rPr lang="zh-CN" altLang="en-US" sz="5200" dirty="0">
                <a:ea typeface="隶书" panose="02010509060101010101" pitchFamily="49" charset="-122"/>
              </a:rPr>
              <a:t>俊</a:t>
            </a:r>
            <a:r>
              <a:rPr lang="zh-CN" altLang="en-US" sz="5200" dirty="0" smtClean="0">
                <a:ea typeface="隶书" panose="02010509060101010101" pitchFamily="49" charset="-122"/>
              </a:rPr>
              <a:t>海</a:t>
            </a:r>
            <a:r>
              <a:rPr lang="en-US" altLang="zh-CN" sz="4400" dirty="0">
                <a:ea typeface="隶书" panose="02010509060101010101" pitchFamily="49" charset="-122"/>
              </a:rPr>
              <a:t>(Jun-Hai Yong)</a:t>
            </a:r>
            <a:endParaRPr lang="en-US" altLang="zh-CN" sz="5200" dirty="0">
              <a:ea typeface="隶书" panose="02010509060101010101" pitchFamily="49" charset="-122"/>
            </a:endParaRPr>
          </a:p>
          <a:p>
            <a:pPr>
              <a:lnSpc>
                <a:spcPct val="120000"/>
              </a:lnSpc>
            </a:pPr>
            <a:r>
              <a:rPr lang="zh-CN" altLang="en-US" dirty="0" smtClean="0">
                <a:ea typeface="隶书" panose="02010509060101010101" pitchFamily="49" charset="-122"/>
              </a:rPr>
              <a:t>清华大学软件学院</a:t>
            </a:r>
            <a:endParaRPr lang="en-US" altLang="zh-CN" dirty="0">
              <a:ea typeface="隶书" panose="02010509060101010101" pitchFamily="49" charset="-122"/>
            </a:endParaRPr>
          </a:p>
          <a:p>
            <a:pPr>
              <a:lnSpc>
                <a:spcPct val="120000"/>
              </a:lnSpc>
            </a:pPr>
            <a:r>
              <a:rPr lang="en-US" altLang="zh-CN" dirty="0"/>
              <a:t>School of Software, Tsinghua </a:t>
            </a:r>
            <a:r>
              <a:rPr lang="en-US" altLang="zh-CN" dirty="0" smtClean="0"/>
              <a:t>University</a:t>
            </a:r>
            <a:endParaRPr lang="en-US" altLang="zh-CN" dirty="0"/>
          </a:p>
        </p:txBody>
      </p:sp>
      <p:sp>
        <p:nvSpPr>
          <p:cNvPr id="5" name="日期占位符 4"/>
          <p:cNvSpPr>
            <a:spLocks noGrp="1"/>
          </p:cNvSpPr>
          <p:nvPr>
            <p:ph type="dt" sz="half" idx="10"/>
          </p:nvPr>
        </p:nvSpPr>
        <p:spPr/>
        <p:txBody>
          <a:bodyPr/>
          <a:lstStyle/>
          <a:p>
            <a:fld id="{70359388-81BB-4A74-B681-E7E20837CEC4}" type="datetime2">
              <a:rPr lang="zh-CN" altLang="en-US" smtClean="0"/>
              <a:t>2021年5月25日</a:t>
            </a:fld>
            <a:endParaRPr lang="zh-CN" altLang="en-US" dirty="0"/>
          </a:p>
        </p:txBody>
      </p:sp>
      <p:sp>
        <p:nvSpPr>
          <p:cNvPr id="6" name="页脚占位符 5"/>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7" name="灯片编号占位符 6"/>
          <p:cNvSpPr>
            <a:spLocks noGrp="1"/>
          </p:cNvSpPr>
          <p:nvPr>
            <p:ph type="sldNum" sz="quarter" idx="12"/>
          </p:nvPr>
        </p:nvSpPr>
        <p:spPr/>
        <p:txBody>
          <a:bodyPr/>
          <a:lstStyle/>
          <a:p>
            <a:fld id="{AB393D56-620A-4FA6-AFE0-8A286AD08B3F}" type="slidenum">
              <a:rPr lang="zh-CN" altLang="en-US" smtClean="0"/>
              <a:t>7</a:t>
            </a:fld>
            <a:endParaRPr lang="zh-CN" altLang="en-US"/>
          </a:p>
        </p:txBody>
      </p:sp>
    </p:spTree>
    <p:extLst>
      <p:ext uri="{BB962C8B-B14F-4D97-AF65-F5344CB8AC3E}">
        <p14:creationId xmlns:p14="http://schemas.microsoft.com/office/powerpoint/2010/main" val="18349639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文件名</a:t>
            </a:r>
            <a:r>
              <a:rPr lang="en-US" altLang="zh-CN" sz="3200" dirty="0"/>
              <a:t>: CP_Rectangle.cpp</a:t>
            </a:r>
            <a:r>
              <a:rPr lang="zh-CN" altLang="en-US" sz="3200" dirty="0" smtClean="0"/>
              <a:t>；</a:t>
            </a:r>
            <a:r>
              <a:rPr lang="zh-CN" altLang="en-US" sz="3200" dirty="0"/>
              <a:t>开发者</a:t>
            </a:r>
            <a:r>
              <a:rPr lang="en-US" altLang="zh-CN" sz="3200" dirty="0"/>
              <a:t>: </a:t>
            </a:r>
            <a:r>
              <a:rPr lang="zh-CN" altLang="en-US" sz="3200" dirty="0"/>
              <a:t>雍俊</a:t>
            </a:r>
            <a:r>
              <a:rPr lang="zh-CN" altLang="en-US" sz="3200" dirty="0" smtClean="0"/>
              <a:t>海 </a:t>
            </a:r>
            <a:r>
              <a:rPr lang="en-US" altLang="zh-CN" sz="3200" dirty="0" smtClean="0"/>
              <a:t>(</a:t>
            </a:r>
            <a:r>
              <a:rPr lang="zh-CN" altLang="en-US" sz="3200" dirty="0" smtClean="0"/>
              <a:t>续</a:t>
            </a:r>
            <a:r>
              <a:rPr lang="en-US" altLang="zh-CN" sz="3200" dirty="0" smtClean="0"/>
              <a:t>)</a:t>
            </a:r>
            <a:endParaRPr lang="zh-CN" altLang="en-US" sz="3200" dirty="0"/>
          </a:p>
        </p:txBody>
      </p:sp>
      <p:sp>
        <p:nvSpPr>
          <p:cNvPr id="3" name="内容占位符 2"/>
          <p:cNvSpPr>
            <a:spLocks noGrp="1"/>
          </p:cNvSpPr>
          <p:nvPr>
            <p:ph idx="1"/>
          </p:nvPr>
        </p:nvSpPr>
        <p:spPr/>
        <p:txBody>
          <a:bodyPr>
            <a:noAutofit/>
          </a:bodyPr>
          <a:lstStyle/>
          <a:p>
            <a:pPr marL="0" indent="0">
              <a:lnSpc>
                <a:spcPts val="2600"/>
              </a:lnSpc>
              <a:spcBef>
                <a:spcPts val="0"/>
              </a:spcBef>
              <a:buNone/>
            </a:pPr>
            <a:r>
              <a:rPr lang="en-US" altLang="zh-CN" sz="2000" dirty="0">
                <a:solidFill>
                  <a:srgbClr val="0000FF"/>
                </a:solidFill>
                <a:latin typeface="新宋体" panose="02010609030101010101" pitchFamily="49" charset="-122"/>
                <a:ea typeface="新宋体" panose="02010609030101010101" pitchFamily="49" charset="-122"/>
              </a:rPr>
              <a:t>double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CP_Rectangle</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00"/>
                </a:solidFill>
                <a:latin typeface="新宋体" panose="02010609030101010101" pitchFamily="49" charset="-122"/>
                <a:ea typeface="新宋体" panose="02010609030101010101" pitchFamily="49" charset="-122"/>
              </a:rPr>
              <a:t>mb_getArea</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6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6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double</a:t>
            </a:r>
            <a:r>
              <a:rPr lang="en-US" altLang="zh-CN" sz="2000" dirty="0">
                <a:solidFill>
                  <a:srgbClr val="000000"/>
                </a:solidFill>
                <a:latin typeface="新宋体" panose="02010609030101010101" pitchFamily="49" charset="-122"/>
                <a:ea typeface="新宋体" panose="02010609030101010101" pitchFamily="49" charset="-122"/>
              </a:rPr>
              <a:t> a = </a:t>
            </a:r>
            <a:r>
              <a:rPr lang="en-US" altLang="zh-CN" sz="2000" dirty="0" err="1">
                <a:solidFill>
                  <a:srgbClr val="000000"/>
                </a:solidFill>
                <a:latin typeface="新宋体" panose="02010609030101010101" pitchFamily="49" charset="-122"/>
                <a:ea typeface="新宋体" panose="02010609030101010101" pitchFamily="49" charset="-122"/>
              </a:rPr>
              <a:t>m_length</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00"/>
                </a:solidFill>
                <a:latin typeface="新宋体" panose="02010609030101010101" pitchFamily="49" charset="-122"/>
                <a:ea typeface="新宋体" panose="02010609030101010101" pitchFamily="49" charset="-122"/>
              </a:rPr>
              <a:t>m_width</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6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return</a:t>
            </a:r>
            <a:r>
              <a:rPr lang="en-US" altLang="zh-CN" sz="2000" dirty="0">
                <a:solidFill>
                  <a:srgbClr val="000000"/>
                </a:solidFill>
                <a:latin typeface="新宋体" panose="02010609030101010101" pitchFamily="49" charset="-122"/>
                <a:ea typeface="新宋体" panose="02010609030101010101" pitchFamily="49" charset="-122"/>
              </a:rPr>
              <a:t> a;</a:t>
            </a:r>
          </a:p>
          <a:p>
            <a:pPr marL="0" indent="0">
              <a:lnSpc>
                <a:spcPts val="26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a:t>
            </a:r>
            <a:r>
              <a:rPr lang="zh-CN" altLang="en-US" sz="2000" dirty="0">
                <a:solidFill>
                  <a:srgbClr val="008000"/>
                </a:solidFill>
                <a:latin typeface="新宋体" panose="02010609030101010101" pitchFamily="49" charset="-122"/>
                <a:ea typeface="新宋体" panose="02010609030101010101" pitchFamily="49" charset="-122"/>
              </a:rPr>
              <a:t>类</a:t>
            </a:r>
            <a:r>
              <a:rPr lang="en-US" altLang="zh-CN" sz="2000" dirty="0" err="1">
                <a:solidFill>
                  <a:srgbClr val="008000"/>
                </a:solidFill>
                <a:latin typeface="新宋体" panose="02010609030101010101" pitchFamily="49" charset="-122"/>
                <a:ea typeface="新宋体" panose="02010609030101010101" pitchFamily="49" charset="-122"/>
              </a:rPr>
              <a:t>CP_Rectangle</a:t>
            </a:r>
            <a:r>
              <a:rPr lang="zh-CN" altLang="en-US" sz="2000" dirty="0">
                <a:solidFill>
                  <a:srgbClr val="008000"/>
                </a:solidFill>
                <a:latin typeface="新宋体" panose="02010609030101010101" pitchFamily="49" charset="-122"/>
                <a:ea typeface="新宋体" panose="02010609030101010101" pitchFamily="49" charset="-122"/>
              </a:rPr>
              <a:t>的函数</a:t>
            </a:r>
            <a:r>
              <a:rPr lang="en-US" altLang="zh-CN" sz="2000" dirty="0" err="1">
                <a:solidFill>
                  <a:srgbClr val="008000"/>
                </a:solidFill>
                <a:latin typeface="新宋体" panose="02010609030101010101" pitchFamily="49" charset="-122"/>
                <a:ea typeface="新宋体" panose="02010609030101010101" pitchFamily="49" charset="-122"/>
              </a:rPr>
              <a:t>mb_draw</a:t>
            </a:r>
            <a:r>
              <a:rPr lang="zh-CN" altLang="en-US" sz="2000" dirty="0">
                <a:solidFill>
                  <a:srgbClr val="008000"/>
                </a:solidFill>
                <a:latin typeface="新宋体" panose="02010609030101010101" pitchFamily="49" charset="-122"/>
                <a:ea typeface="新宋体" panose="02010609030101010101" pitchFamily="49" charset="-122"/>
              </a:rPr>
              <a:t>定义结束</a:t>
            </a:r>
            <a:endParaRPr lang="zh-CN" altLang="en-US" sz="2000" dirty="0">
              <a:solidFill>
                <a:srgbClr val="000000"/>
              </a:solidFill>
              <a:latin typeface="新宋体" panose="02010609030101010101" pitchFamily="49" charset="-122"/>
              <a:ea typeface="新宋体" panose="02010609030101010101" pitchFamily="49" charset="-122"/>
            </a:endParaRPr>
          </a:p>
          <a:p>
            <a:pPr marL="0" indent="0">
              <a:lnSpc>
                <a:spcPts val="2600"/>
              </a:lnSpc>
              <a:spcBef>
                <a:spcPts val="0"/>
              </a:spcBef>
              <a:buNone/>
            </a:pPr>
            <a:endParaRPr lang="zh-CN" altLang="en-US" sz="2000" dirty="0">
              <a:solidFill>
                <a:srgbClr val="000000"/>
              </a:solidFill>
              <a:latin typeface="新宋体" panose="02010609030101010101" pitchFamily="49" charset="-122"/>
              <a:ea typeface="新宋体" panose="02010609030101010101" pitchFamily="49" charset="-122"/>
            </a:endParaRPr>
          </a:p>
          <a:p>
            <a:pPr marL="0" indent="0">
              <a:lnSpc>
                <a:spcPts val="2600"/>
              </a:lnSpc>
              <a:spcBef>
                <a:spcPts val="0"/>
              </a:spcBef>
              <a:buNone/>
            </a:pPr>
            <a:r>
              <a:rPr lang="en-US" altLang="zh-CN" sz="2000" dirty="0">
                <a:solidFill>
                  <a:srgbClr val="0000FF"/>
                </a:solidFill>
                <a:latin typeface="新宋体" panose="02010609030101010101" pitchFamily="49" charset="-122"/>
                <a:ea typeface="新宋体" panose="02010609030101010101" pitchFamily="49" charset="-122"/>
              </a:rPr>
              <a:t>void</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CP_Rectangle</a:t>
            </a:r>
            <a:r>
              <a:rPr lang="en-US" altLang="zh-CN" sz="2000" dirty="0">
                <a:solidFill>
                  <a:srgbClr val="000000"/>
                </a:solidFill>
                <a:latin typeface="新宋体" panose="02010609030101010101" pitchFamily="49" charset="-122"/>
                <a:ea typeface="新宋体" panose="02010609030101010101" pitchFamily="49" charset="-122"/>
              </a:rPr>
              <a:t>::</a:t>
            </a:r>
            <a:r>
              <a:rPr lang="en-US" altLang="zh-CN" sz="2000" dirty="0" err="1">
                <a:solidFill>
                  <a:srgbClr val="000000"/>
                </a:solidFill>
                <a:latin typeface="新宋体" panose="02010609030101010101" pitchFamily="49" charset="-122"/>
                <a:ea typeface="新宋体" panose="02010609030101010101" pitchFamily="49" charset="-122"/>
              </a:rPr>
              <a:t>mb_setupParameters</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6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600"/>
              </a:lnSpc>
              <a:spcBef>
                <a:spcPts val="0"/>
              </a:spcBef>
              <a:buNone/>
            </a:pP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cout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a:t>
            </a:r>
            <a:r>
              <a:rPr lang="zh-CN" altLang="en-US" sz="2000" dirty="0">
                <a:solidFill>
                  <a:srgbClr val="A31515"/>
                </a:solidFill>
                <a:latin typeface="新宋体" panose="02010609030101010101" pitchFamily="49" charset="-122"/>
                <a:ea typeface="新宋体" panose="02010609030101010101" pitchFamily="49" charset="-122"/>
              </a:rPr>
              <a:t>请输入矩形的长与宽</a:t>
            </a:r>
            <a:r>
              <a:rPr lang="en-US" altLang="zh-CN" sz="2000" dirty="0">
                <a:solidFill>
                  <a:srgbClr val="A31515"/>
                </a:solidFill>
                <a:latin typeface="新宋体" panose="02010609030101010101" pitchFamily="49" charset="-122"/>
                <a:ea typeface="新宋体" panose="02010609030101010101" pitchFamily="49" charset="-122"/>
              </a:rPr>
              <a: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endl</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6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cin</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&gt;&gt;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m_length</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6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cin</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&gt;&gt;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m_width</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6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cout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a:t>
            </a:r>
            <a:r>
              <a:rPr lang="zh-CN" altLang="en-US" sz="2000" dirty="0">
                <a:solidFill>
                  <a:srgbClr val="A31515"/>
                </a:solidFill>
                <a:latin typeface="新宋体" panose="02010609030101010101" pitchFamily="49" charset="-122"/>
                <a:ea typeface="新宋体" panose="02010609030101010101" pitchFamily="49" charset="-122"/>
              </a:rPr>
              <a:t>输入的长</a:t>
            </a:r>
            <a:r>
              <a:rPr lang="en-US" altLang="zh-CN" sz="2000" dirty="0">
                <a:solidFill>
                  <a:srgbClr val="A31515"/>
                </a:solidFill>
                <a:latin typeface="新宋体" panose="02010609030101010101" pitchFamily="49" charset="-122"/>
                <a:ea typeface="新宋体" panose="02010609030101010101" pitchFamily="49" charset="-122"/>
              </a:rPr>
              <a: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m_length</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6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cout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 </a:t>
            </a:r>
            <a:r>
              <a:rPr lang="zh-CN" altLang="en-US" sz="2000" dirty="0">
                <a:solidFill>
                  <a:srgbClr val="A31515"/>
                </a:solidFill>
                <a:latin typeface="新宋体" panose="02010609030101010101" pitchFamily="49" charset="-122"/>
                <a:ea typeface="新宋体" panose="02010609030101010101" pitchFamily="49" charset="-122"/>
              </a:rPr>
              <a:t>宽</a:t>
            </a:r>
            <a:r>
              <a:rPr lang="en-US" altLang="zh-CN" sz="2000" dirty="0">
                <a:solidFill>
                  <a:srgbClr val="A31515"/>
                </a:solidFill>
                <a:latin typeface="新宋体" panose="02010609030101010101" pitchFamily="49" charset="-122"/>
                <a:ea typeface="新宋体" panose="02010609030101010101" pitchFamily="49" charset="-122"/>
              </a:rPr>
              <a: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m_width</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a:t>
            </a:r>
            <a:r>
              <a:rPr lang="zh-CN" altLang="en-US" sz="2000" dirty="0">
                <a:solidFill>
                  <a:srgbClr val="A31515"/>
                </a:solidFill>
                <a:latin typeface="新宋体" panose="02010609030101010101" pitchFamily="49" charset="-122"/>
                <a:ea typeface="新宋体" panose="02010609030101010101" pitchFamily="49" charset="-122"/>
              </a:rPr>
              <a:t>。</a:t>
            </a:r>
            <a:r>
              <a:rPr lang="en-US" altLang="zh-CN" sz="2000" dirty="0">
                <a:solidFill>
                  <a:srgbClr val="A31515"/>
                </a:solidFill>
                <a:latin typeface="新宋体" panose="02010609030101010101" pitchFamily="49" charset="-122"/>
                <a:ea typeface="新宋体" panose="02010609030101010101" pitchFamily="49" charset="-122"/>
              </a:rPr>
              <a: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endl</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26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00"/>
                </a:solidFill>
                <a:latin typeface="新宋体" panose="02010609030101010101" pitchFamily="49" charset="-122"/>
                <a:ea typeface="新宋体" panose="02010609030101010101" pitchFamily="49" charset="-122"/>
              </a:rPr>
              <a:t>// </a:t>
            </a:r>
            <a:r>
              <a:rPr lang="zh-CN" altLang="en-US" sz="2000" dirty="0">
                <a:solidFill>
                  <a:srgbClr val="008000"/>
                </a:solidFill>
                <a:latin typeface="新宋体" panose="02010609030101010101" pitchFamily="49" charset="-122"/>
                <a:ea typeface="新宋体" panose="02010609030101010101" pitchFamily="49" charset="-122"/>
              </a:rPr>
              <a:t>类</a:t>
            </a:r>
            <a:r>
              <a:rPr lang="en-US" altLang="zh-CN" sz="2000" dirty="0" err="1">
                <a:solidFill>
                  <a:srgbClr val="008000"/>
                </a:solidFill>
                <a:latin typeface="新宋体" panose="02010609030101010101" pitchFamily="49" charset="-122"/>
                <a:ea typeface="新宋体" panose="02010609030101010101" pitchFamily="49" charset="-122"/>
              </a:rPr>
              <a:t>CP_Rectangle</a:t>
            </a:r>
            <a:r>
              <a:rPr lang="zh-CN" altLang="en-US" sz="2000" dirty="0">
                <a:solidFill>
                  <a:srgbClr val="008000"/>
                </a:solidFill>
                <a:latin typeface="新宋体" panose="02010609030101010101" pitchFamily="49" charset="-122"/>
                <a:ea typeface="新宋体" panose="02010609030101010101" pitchFamily="49" charset="-122"/>
              </a:rPr>
              <a:t>的函数</a:t>
            </a:r>
            <a:r>
              <a:rPr lang="en-US" altLang="zh-CN" sz="2000" dirty="0" err="1">
                <a:solidFill>
                  <a:srgbClr val="008000"/>
                </a:solidFill>
                <a:latin typeface="新宋体" panose="02010609030101010101" pitchFamily="49" charset="-122"/>
                <a:ea typeface="新宋体" panose="02010609030101010101" pitchFamily="49" charset="-122"/>
              </a:rPr>
              <a:t>mb_draw</a:t>
            </a:r>
            <a:r>
              <a:rPr lang="zh-CN" altLang="en-US" sz="2000" dirty="0">
                <a:solidFill>
                  <a:srgbClr val="008000"/>
                </a:solidFill>
                <a:latin typeface="新宋体" panose="02010609030101010101" pitchFamily="49" charset="-122"/>
                <a:ea typeface="新宋体" panose="02010609030101010101" pitchFamily="49" charset="-122"/>
              </a:rPr>
              <a:t>定义结束</a:t>
            </a:r>
            <a:endParaRPr lang="zh-CN" altLang="en-US" sz="20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8734943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文件名</a:t>
            </a:r>
            <a:r>
              <a:rPr lang="en-US" altLang="zh-CN" sz="2800" dirty="0"/>
              <a:t>: </a:t>
            </a:r>
            <a:r>
              <a:rPr lang="en-US" altLang="zh-CN" sz="2800" dirty="0" err="1"/>
              <a:t>CP_FactoryMethodShape.h</a:t>
            </a:r>
            <a:r>
              <a:rPr lang="zh-CN" altLang="en-US" sz="2800" dirty="0" smtClean="0"/>
              <a:t>；</a:t>
            </a:r>
            <a:r>
              <a:rPr lang="zh-CN" altLang="en-US" sz="2800" dirty="0"/>
              <a:t>开发者</a:t>
            </a:r>
            <a:r>
              <a:rPr lang="en-US" altLang="zh-CN" sz="2800" dirty="0"/>
              <a:t>: </a:t>
            </a:r>
            <a:r>
              <a:rPr lang="zh-CN" altLang="en-US" sz="2800" dirty="0"/>
              <a:t>雍俊海</a:t>
            </a:r>
          </a:p>
        </p:txBody>
      </p:sp>
      <p:sp>
        <p:nvSpPr>
          <p:cNvPr id="3" name="内容占位符 2"/>
          <p:cNvSpPr>
            <a:spLocks noGrp="1"/>
          </p:cNvSpPr>
          <p:nvPr>
            <p:ph idx="1"/>
          </p:nvPr>
        </p:nvSpPr>
        <p:spPr/>
        <p:txBody>
          <a:bodyPr>
            <a:normAutofit fontScale="62500" lnSpcReduction="20000"/>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ifndef</a:t>
            </a:r>
            <a:r>
              <a:rPr lang="en-US" altLang="zh-CN" dirty="0">
                <a:solidFill>
                  <a:srgbClr val="000000"/>
                </a:solidFill>
                <a:latin typeface="新宋体" panose="02010609030101010101" pitchFamily="49" charset="-122"/>
                <a:ea typeface="新宋体" panose="02010609030101010101" pitchFamily="49" charset="-122"/>
              </a:rPr>
              <a:t> CP_FACTORYMETHODSHAPE_H</a:t>
            </a:r>
          </a:p>
          <a:p>
            <a:pPr marL="0" indent="0">
              <a:buNone/>
            </a:pPr>
            <a:r>
              <a:rPr lang="en-US" altLang="zh-CN" dirty="0">
                <a:solidFill>
                  <a:srgbClr val="0000FF"/>
                </a:solidFill>
                <a:latin typeface="新宋体" panose="02010609030101010101" pitchFamily="49" charset="-122"/>
                <a:ea typeface="新宋体" panose="02010609030101010101" pitchFamily="49" charset="-122"/>
              </a:rPr>
              <a:t>#define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6F008A"/>
                </a:solidFill>
                <a:latin typeface="新宋体" panose="02010609030101010101" pitchFamily="49" charset="-122"/>
                <a:ea typeface="新宋体" panose="02010609030101010101" pitchFamily="49" charset="-122"/>
              </a:rPr>
              <a:t>CP_FACTORYMETHODSHAPE_H</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en-US" altLang="zh-CN" dirty="0" err="1">
                <a:solidFill>
                  <a:srgbClr val="A31515"/>
                </a:solidFill>
                <a:latin typeface="新宋体" panose="02010609030101010101" pitchFamily="49" charset="-122"/>
                <a:ea typeface="新宋体" panose="02010609030101010101" pitchFamily="49" charset="-122"/>
              </a:rPr>
              <a:t>CP_Shape.h</a:t>
            </a:r>
            <a:r>
              <a:rPr lang="en-US" altLang="zh-CN" dirty="0">
                <a:solidFill>
                  <a:srgbClr val="A31515"/>
                </a:solidFill>
                <a:latin typeface="新宋体" panose="02010609030101010101" pitchFamily="49" charset="-122"/>
                <a:ea typeface="新宋体" panose="02010609030101010101" pitchFamily="49" charset="-122"/>
              </a:rPr>
              <a: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extern</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2B91AF"/>
                </a:solidFill>
                <a:latin typeface="新宋体" panose="02010609030101010101" pitchFamily="49" charset="-122"/>
                <a:ea typeface="新宋体" panose="02010609030101010101" pitchFamily="49" charset="-122"/>
              </a:rPr>
              <a:t>CP_Shape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gb_createInstanceShape</a:t>
            </a:r>
            <a:r>
              <a:rPr lang="en-US" altLang="zh-CN" dirty="0">
                <a:solidFill>
                  <a:srgbClr val="000000"/>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typeId</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class</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2B91AF"/>
                </a:solidFill>
                <a:latin typeface="新宋体" panose="02010609030101010101" pitchFamily="49" charset="-122"/>
                <a:ea typeface="新宋体" panose="02010609030101010101" pitchFamily="49" charset="-122"/>
              </a:rPr>
              <a:t>CP_FactoryMethodShapeInterface</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FF"/>
                </a:solidFill>
                <a:latin typeface="新宋体" panose="02010609030101010101" pitchFamily="49" charset="-122"/>
                <a:ea typeface="新宋体" panose="02010609030101010101" pitchFamily="49" charset="-122"/>
              </a:rPr>
              <a:t>public</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CP_FactoryMethodShapeInterface</a:t>
            </a:r>
            <a:r>
              <a:rPr lang="en-US" altLang="zh-CN" dirty="0">
                <a:solidFill>
                  <a:srgbClr val="000000"/>
                </a:solidFill>
                <a:latin typeface="新宋体" panose="02010609030101010101" pitchFamily="49" charset="-122"/>
                <a:ea typeface="新宋体" panose="02010609030101010101" pitchFamily="49" charset="-122"/>
              </a:rPr>
              <a:t>() {}</a:t>
            </a: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virtual</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2B91AF"/>
                </a:solidFill>
                <a:latin typeface="新宋体" panose="02010609030101010101" pitchFamily="49" charset="-122"/>
                <a:ea typeface="新宋体" panose="02010609030101010101" pitchFamily="49" charset="-122"/>
              </a:rPr>
              <a:t>CP_Shape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mb_createInstance</a:t>
            </a:r>
            <a:r>
              <a:rPr lang="en-US" altLang="zh-CN" dirty="0">
                <a:solidFill>
                  <a:srgbClr val="000000"/>
                </a:solidFill>
                <a:latin typeface="新宋体" panose="02010609030101010101" pitchFamily="49" charset="-122"/>
                <a:ea typeface="新宋体" panose="02010609030101010101" pitchFamily="49" charset="-122"/>
              </a:rPr>
              <a:t>() = 0;</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类模板</a:t>
            </a:r>
            <a:r>
              <a:rPr lang="en-US" altLang="zh-CN" dirty="0" err="1">
                <a:solidFill>
                  <a:srgbClr val="008000"/>
                </a:solidFill>
                <a:latin typeface="新宋体" panose="02010609030101010101" pitchFamily="49" charset="-122"/>
                <a:ea typeface="新宋体" panose="02010609030101010101" pitchFamily="49" charset="-122"/>
              </a:rPr>
              <a:t>CP_FactoryMethodShapeInterface</a:t>
            </a:r>
            <a:r>
              <a:rPr lang="zh-CN" altLang="en-US" dirty="0">
                <a:solidFill>
                  <a:srgbClr val="008000"/>
                </a:solidFill>
                <a:latin typeface="新宋体" panose="02010609030101010101" pitchFamily="49" charset="-122"/>
                <a:ea typeface="新宋体" panose="02010609030101010101" pitchFamily="49" charset="-122"/>
              </a:rPr>
              <a:t>定义结束</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1984745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文件名</a:t>
            </a:r>
            <a:r>
              <a:rPr lang="en-US" altLang="zh-CN" sz="2800" dirty="0"/>
              <a:t>: </a:t>
            </a:r>
            <a:r>
              <a:rPr lang="en-US" altLang="zh-CN" sz="2800" dirty="0" err="1"/>
              <a:t>CP_FactoryMethodShape.h</a:t>
            </a:r>
            <a:r>
              <a:rPr lang="zh-CN" altLang="en-US" sz="2800" dirty="0" smtClean="0"/>
              <a:t>；</a:t>
            </a:r>
            <a:r>
              <a:rPr lang="zh-CN" altLang="en-US" sz="2800" dirty="0"/>
              <a:t>开发者</a:t>
            </a:r>
            <a:r>
              <a:rPr lang="en-US" altLang="zh-CN" sz="2800" dirty="0"/>
              <a:t>: </a:t>
            </a:r>
            <a:r>
              <a:rPr lang="zh-CN" altLang="en-US" sz="2800" dirty="0"/>
              <a:t>雍俊</a:t>
            </a:r>
            <a:r>
              <a:rPr lang="zh-CN" altLang="en-US" sz="2800" dirty="0" smtClean="0"/>
              <a:t>海 </a:t>
            </a:r>
            <a:r>
              <a:rPr lang="en-US" altLang="zh-CN" sz="2800" dirty="0" smtClean="0"/>
              <a:t>(</a:t>
            </a:r>
            <a:r>
              <a:rPr lang="zh-CN" altLang="en-US" sz="2800" dirty="0" smtClean="0"/>
              <a:t>续</a:t>
            </a:r>
            <a:r>
              <a:rPr lang="en-US" altLang="zh-CN" sz="2800" dirty="0" smtClean="0"/>
              <a:t>)</a:t>
            </a:r>
            <a:endParaRPr lang="zh-CN" altLang="en-US" sz="2800" dirty="0"/>
          </a:p>
        </p:txBody>
      </p:sp>
      <p:sp>
        <p:nvSpPr>
          <p:cNvPr id="3" name="内容占位符 2"/>
          <p:cNvSpPr>
            <a:spLocks noGrp="1"/>
          </p:cNvSpPr>
          <p:nvPr>
            <p:ph idx="1"/>
          </p:nvPr>
        </p:nvSpPr>
        <p:spPr/>
        <p:txBody>
          <a:bodyPr>
            <a:normAutofit/>
          </a:bodyPr>
          <a:lstStyle/>
          <a:p>
            <a:pPr marL="0" indent="0">
              <a:buNone/>
            </a:pPr>
            <a:r>
              <a:rPr lang="en-US" altLang="zh-CN" sz="1800" dirty="0">
                <a:solidFill>
                  <a:srgbClr val="0000FF"/>
                </a:solidFill>
                <a:latin typeface="新宋体" panose="02010609030101010101" pitchFamily="49" charset="-122"/>
                <a:ea typeface="新宋体" panose="02010609030101010101" pitchFamily="49" charset="-122"/>
              </a:rPr>
              <a:t>template</a:t>
            </a:r>
            <a:r>
              <a:rPr lang="en-US" altLang="zh-CN" sz="1800" dirty="0">
                <a:solidFill>
                  <a:srgbClr val="000000"/>
                </a:solidFill>
                <a:latin typeface="新宋体" panose="02010609030101010101" pitchFamily="49" charset="-122"/>
                <a:ea typeface="新宋体" panose="02010609030101010101" pitchFamily="49" charset="-122"/>
              </a:rPr>
              <a:t> &lt;</a:t>
            </a:r>
            <a:r>
              <a:rPr lang="en-US" altLang="zh-CN" sz="1800" dirty="0" err="1">
                <a:solidFill>
                  <a:srgbClr val="0000FF"/>
                </a:solidFill>
                <a:latin typeface="新宋体" panose="02010609030101010101" pitchFamily="49" charset="-122"/>
                <a:ea typeface="新宋体" panose="02010609030101010101" pitchFamily="49" charset="-122"/>
              </a:rPr>
              <a:t>typename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T_ProductType</a:t>
            </a:r>
            <a:r>
              <a:rPr lang="en-US" altLang="zh-CN" sz="1800" dirty="0">
                <a:solidFill>
                  <a:srgbClr val="000000"/>
                </a:solidFill>
                <a:latin typeface="新宋体" panose="02010609030101010101" pitchFamily="49" charset="-122"/>
                <a:ea typeface="新宋体" panose="02010609030101010101" pitchFamily="49" charset="-122"/>
              </a:rPr>
              <a:t>&gt;</a:t>
            </a:r>
          </a:p>
          <a:p>
            <a:pPr marL="0" indent="0">
              <a:buNone/>
            </a:pPr>
            <a:r>
              <a:rPr lang="en-US" altLang="zh-CN" sz="1800" dirty="0">
                <a:solidFill>
                  <a:srgbClr val="0000FF"/>
                </a:solidFill>
                <a:latin typeface="新宋体" panose="02010609030101010101" pitchFamily="49" charset="-122"/>
                <a:ea typeface="新宋体" panose="02010609030101010101" pitchFamily="49" charset="-122"/>
              </a:rPr>
              <a:t>class</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CP_FactoryMethodShape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CP_FactoryMethodShapeInterface</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T_ProductType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mb_createInstance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T_ProductType</a:t>
            </a: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a:solidFill>
                  <a:srgbClr val="0000FF"/>
                </a:solidFill>
                <a:latin typeface="新宋体" panose="02010609030101010101" pitchFamily="49" charset="-122"/>
                <a:ea typeface="新宋体" panose="02010609030101010101" pitchFamily="49" charset="-122"/>
              </a:rPr>
              <a:t>new</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T_ProductType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s;</a:t>
            </a:r>
          </a:p>
          <a:p>
            <a:pPr marL="0" indent="0">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成员函数</a:t>
            </a:r>
            <a:r>
              <a:rPr lang="en-US" altLang="zh-CN" sz="1800" dirty="0" err="1">
                <a:solidFill>
                  <a:srgbClr val="008000"/>
                </a:solidFill>
                <a:latin typeface="新宋体" panose="02010609030101010101" pitchFamily="49" charset="-122"/>
                <a:ea typeface="新宋体" panose="02010609030101010101" pitchFamily="49" charset="-122"/>
              </a:rPr>
              <a:t>mb_createInstance</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类模板</a:t>
            </a:r>
            <a:r>
              <a:rPr lang="en-US" altLang="zh-CN" sz="1800" dirty="0" err="1">
                <a:solidFill>
                  <a:srgbClr val="008000"/>
                </a:solidFill>
                <a:latin typeface="新宋体" panose="02010609030101010101" pitchFamily="49" charset="-122"/>
                <a:ea typeface="新宋体" panose="02010609030101010101" pitchFamily="49" charset="-122"/>
              </a:rPr>
              <a:t>CP_FactoryMethodShape</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endif</a:t>
            </a:r>
            <a:endParaRPr lang="en-US" altLang="zh-CN"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0785630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E5F219A-EC9F-4AD0-8836-930323F9B309}" type="datetime2">
              <a:rPr lang="zh-CN" altLang="en-US" smtClean="0"/>
              <a:t>2021年5月25日</a:t>
            </a:fld>
            <a:endParaRPr lang="zh-CN" altLang="en-US" dirty="0"/>
          </a:p>
        </p:txBody>
      </p:sp>
      <p:sp>
        <p:nvSpPr>
          <p:cNvPr id="5" name="页脚占位符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灯片编号占位符 5"/>
          <p:cNvSpPr>
            <a:spLocks noGrp="1"/>
          </p:cNvSpPr>
          <p:nvPr>
            <p:ph type="sldNum" sz="quarter" idx="12"/>
          </p:nvPr>
        </p:nvSpPr>
        <p:spPr/>
        <p:txBody>
          <a:bodyPr/>
          <a:lstStyle/>
          <a:p>
            <a:fld id="{AB393D56-620A-4FA6-AFE0-8A286AD08B3F}" type="slidenum">
              <a:rPr lang="zh-CN" altLang="en-US" smtClean="0"/>
              <a:t>73</a:t>
            </a:fld>
            <a:endParaRPr lang="zh-CN" altLang="en-US" dirty="0"/>
          </a:p>
        </p:txBody>
      </p:sp>
      <p:sp>
        <p:nvSpPr>
          <p:cNvPr id="8" name="文本框 7"/>
          <p:cNvSpPr txBox="1"/>
          <p:nvPr>
            <p:custDataLst>
              <p:tags r:id="rId2"/>
            </p:custDataLst>
          </p:nvPr>
        </p:nvSpPr>
        <p:spPr>
          <a:xfrm>
            <a:off x="914400" y="635001"/>
            <a:ext cx="7315200" cy="1265238"/>
          </a:xfrm>
          <a:prstGeom prst="rect">
            <a:avLst/>
          </a:prstGeom>
          <a:noFill/>
        </p:spPr>
        <p:txBody>
          <a:bodyPr vert="horz" wrap="square" rtlCol="0" anchor="ctr" anchorCtr="0">
            <a:noAutofit/>
          </a:bodyPr>
          <a:lstStyle/>
          <a:p>
            <a:r>
              <a:rPr lang="zh-CN" altLang="en-US" sz="2800" b="1" dirty="0">
                <a:ea typeface="楷体_GB2312" pitchFamily="49" charset="-122"/>
                <a:sym typeface="Wingdings" panose="05000000000000000000" pitchFamily="2" charset="2"/>
              </a:rPr>
              <a:t>如果工厂子类的成员函数</a:t>
            </a:r>
            <a:r>
              <a:rPr lang="en-US" altLang="zh-CN" sz="2800" b="1" dirty="0" err="1">
                <a:ea typeface="楷体_GB2312" pitchFamily="49" charset="-122"/>
                <a:sym typeface="Wingdings" panose="05000000000000000000" pitchFamily="2" charset="2"/>
              </a:rPr>
              <a:t>mb_createInstance</a:t>
            </a:r>
            <a:r>
              <a:rPr lang="zh-CN" altLang="en-US" sz="2800" b="1" dirty="0">
                <a:ea typeface="楷体_GB2312" pitchFamily="49" charset="-122"/>
                <a:sym typeface="Wingdings" panose="05000000000000000000" pitchFamily="2" charset="2"/>
              </a:rPr>
              <a:t>的函数体只含有</a:t>
            </a:r>
            <a:r>
              <a:rPr lang="zh-CN" altLang="en-US" sz="2800" b="1" dirty="0" smtClean="0">
                <a:ea typeface="楷体_GB2312" pitchFamily="49" charset="-122"/>
                <a:sym typeface="Wingdings" panose="05000000000000000000" pitchFamily="2" charset="2"/>
              </a:rPr>
              <a:t>如下面所</a:t>
            </a:r>
            <a:r>
              <a:rPr lang="zh-CN" altLang="en-US" sz="2800" b="1" dirty="0">
                <a:ea typeface="楷体_GB2312" pitchFamily="49" charset="-122"/>
                <a:sym typeface="Wingdings" panose="05000000000000000000" pitchFamily="2" charset="2"/>
              </a:rPr>
              <a:t>示的</a:t>
            </a:r>
            <a:r>
              <a:rPr lang="en-US" altLang="zh-CN" sz="2800" b="1" dirty="0">
                <a:ea typeface="楷体_GB2312" pitchFamily="49" charset="-122"/>
                <a:sym typeface="Wingdings" panose="05000000000000000000" pitchFamily="2" charset="2"/>
              </a:rPr>
              <a:t>2</a:t>
            </a:r>
            <a:r>
              <a:rPr lang="zh-CN" altLang="en-US" sz="2800" b="1" dirty="0">
                <a:ea typeface="楷体_GB2312" pitchFamily="49" charset="-122"/>
                <a:sym typeface="Wingdings" panose="05000000000000000000" pitchFamily="2" charset="2"/>
              </a:rPr>
              <a:t>条语句，那么是否适合采用工厂方法模式</a:t>
            </a:r>
            <a:r>
              <a:rPr lang="en-US" altLang="zh-CN" sz="2800" b="1" dirty="0">
                <a:ea typeface="楷体_GB2312" pitchFamily="49" charset="-122"/>
                <a:sym typeface="Wingdings" panose="05000000000000000000" pitchFamily="2" charset="2"/>
              </a:rPr>
              <a:t>?</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3"/>
            </p:custDataLst>
          </p:nvPr>
        </p:nvSpPr>
        <p:spPr>
          <a:xfrm>
            <a:off x="7035025" y="4154968"/>
            <a:ext cx="1360449"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适合。</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p:cNvSpPr txBox="1"/>
          <p:nvPr>
            <p:custDataLst>
              <p:tags r:id="rId4"/>
            </p:custDataLst>
          </p:nvPr>
        </p:nvSpPr>
        <p:spPr>
          <a:xfrm>
            <a:off x="7035025" y="5012218"/>
            <a:ext cx="1360449"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不适合。</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5"/>
            </p:custDataLst>
          </p:nvPr>
        </p:nvSpPr>
        <p:spPr>
          <a:xfrm>
            <a:off x="6320650" y="4219261"/>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6"/>
            </p:custDataLst>
          </p:nvPr>
        </p:nvSpPr>
        <p:spPr>
          <a:xfrm>
            <a:off x="6320650" y="5076511"/>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圆角矩形 16"/>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4" name="内容占位符 2"/>
          <p:cNvSpPr txBox="1">
            <a:spLocks/>
          </p:cNvSpPr>
          <p:nvPr/>
        </p:nvSpPr>
        <p:spPr>
          <a:xfrm>
            <a:off x="254000" y="1979133"/>
            <a:ext cx="8220075" cy="4441670"/>
          </a:xfrm>
          <a:prstGeom prst="rect">
            <a:avLst/>
          </a:prstGeom>
        </p:spPr>
        <p:txBody>
          <a:bodyPr>
            <a:normAutofit lnSpcReduction="10000"/>
          </a:bodyPr>
          <a:lstStyle>
            <a:lvl1pPr marL="228600" indent="-228600" algn="just" defTabSz="914400" rtl="0" eaLnBrk="1" latinLnBrk="0" hangingPunct="1">
              <a:lnSpc>
                <a:spcPct val="90000"/>
              </a:lnSpc>
              <a:spcBef>
                <a:spcPts val="1000"/>
              </a:spcBef>
              <a:buFont typeface="Wingdings" panose="05000000000000000000" pitchFamily="2" charset="2"/>
              <a:buChar char=""/>
              <a:defRPr lang="zh-CN" altLang="en-US" sz="2800" b="1" i="0" kern="1200" baseline="0" dirty="0" smtClean="0">
                <a:solidFill>
                  <a:schemeClr val="tx1"/>
                </a:solidFill>
                <a:latin typeface="Times New Roman" panose="02020603050405020304" pitchFamily="18" charset="0"/>
                <a:ea typeface="宋体" panose="02010600030101010101" pitchFamily="2" charset="-122"/>
                <a:cs typeface="+mj-cs"/>
              </a:defRPr>
            </a:lvl1pPr>
            <a:lvl2pPr marL="540000" indent="-270000" algn="just" defTabSz="914400" rtl="0" eaLnBrk="1" latinLnBrk="0" hangingPunct="1">
              <a:lnSpc>
                <a:spcPct val="90000"/>
              </a:lnSpc>
              <a:spcBef>
                <a:spcPts val="500"/>
              </a:spcBef>
              <a:buFont typeface="Wingdings" panose="05000000000000000000" pitchFamily="2" charset="2"/>
              <a:buChar char=""/>
              <a:defRPr lang="zh-CN" altLang="en-US" sz="2600" b="1" i="0" kern="1200" baseline="0" dirty="0" smtClean="0">
                <a:solidFill>
                  <a:schemeClr val="tx1"/>
                </a:solidFill>
                <a:latin typeface="Times New Roman" panose="02020603050405020304" pitchFamily="18" charset="0"/>
                <a:ea typeface="宋体" panose="02010600030101010101" pitchFamily="2" charset="-122"/>
                <a:cs typeface="+mj-cs"/>
              </a:defRPr>
            </a:lvl2pPr>
            <a:lvl3pPr marL="809625" indent="-270000" algn="just" defTabSz="914400" rtl="0" eaLnBrk="1" latinLnBrk="0" hangingPunct="1">
              <a:lnSpc>
                <a:spcPct val="90000"/>
              </a:lnSpc>
              <a:spcBef>
                <a:spcPts val="500"/>
              </a:spcBef>
              <a:buFont typeface="Wingdings" panose="05000000000000000000" pitchFamily="2" charset="2"/>
              <a:buChar char=""/>
              <a:defRPr lang="zh-CN" altLang="en-US" sz="2500" b="1" i="0" kern="1200" baseline="0" dirty="0" smtClean="0">
                <a:solidFill>
                  <a:srgbClr val="643264"/>
                </a:solidFill>
                <a:latin typeface="Times New Roman" panose="02020603050405020304" pitchFamily="18" charset="0"/>
                <a:ea typeface="宋体" panose="02010600030101010101" pitchFamily="2" charset="-122"/>
                <a:cs typeface="+mj-cs"/>
              </a:defRPr>
            </a:lvl3pPr>
            <a:lvl4pPr marL="1162050" indent="-352425" algn="just" defTabSz="914400" rtl="0" eaLnBrk="1" latinLnBrk="0" hangingPunct="1">
              <a:lnSpc>
                <a:spcPct val="90000"/>
              </a:lnSpc>
              <a:spcBef>
                <a:spcPts val="500"/>
              </a:spcBef>
              <a:buFont typeface="Wingdings" panose="05000000000000000000" pitchFamily="2" charset="2"/>
              <a:buChar char=""/>
              <a:defRPr lang="zh-CN" altLang="en-US" sz="2400" b="1" i="0" kern="1200" baseline="0" dirty="0" smtClean="0">
                <a:solidFill>
                  <a:srgbClr val="960032"/>
                </a:solidFill>
                <a:latin typeface="Times New Roman" panose="02020603050405020304" pitchFamily="18" charset="0"/>
                <a:ea typeface="宋体" panose="02010600030101010101" pitchFamily="2" charset="-122"/>
                <a:cs typeface="+mj-cs"/>
              </a:defRPr>
            </a:lvl4pPr>
            <a:lvl5pPr marL="1438275" indent="-361950" algn="just" defTabSz="914400" rtl="0" eaLnBrk="1" latinLnBrk="0" hangingPunct="1">
              <a:lnSpc>
                <a:spcPct val="90000"/>
              </a:lnSpc>
              <a:spcBef>
                <a:spcPts val="500"/>
              </a:spcBef>
              <a:buFont typeface="Wingdings" panose="05000000000000000000" pitchFamily="2" charset="2"/>
              <a:buChar char=""/>
              <a:defRPr lang="en-US" altLang="en-US" sz="2400" b="1" i="0" kern="1200" baseline="0" dirty="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1800" dirty="0" smtClean="0">
                <a:solidFill>
                  <a:srgbClr val="0000FF"/>
                </a:solidFill>
                <a:latin typeface="新宋体" panose="02010609030101010101" pitchFamily="49" charset="-122"/>
                <a:ea typeface="新宋体" panose="02010609030101010101" pitchFamily="49" charset="-122"/>
              </a:rPr>
              <a:t>template</a:t>
            </a:r>
            <a:r>
              <a:rPr lang="en-US" altLang="zh-CN" sz="1800" dirty="0" smtClean="0">
                <a:solidFill>
                  <a:srgbClr val="000000"/>
                </a:solidFill>
                <a:latin typeface="新宋体" panose="02010609030101010101" pitchFamily="49" charset="-122"/>
                <a:ea typeface="新宋体" panose="02010609030101010101" pitchFamily="49" charset="-122"/>
              </a:rPr>
              <a:t> &lt;</a:t>
            </a:r>
            <a:r>
              <a:rPr lang="en-US" altLang="zh-CN" sz="1800" dirty="0" err="1" smtClean="0">
                <a:solidFill>
                  <a:srgbClr val="0000FF"/>
                </a:solidFill>
                <a:latin typeface="新宋体" panose="02010609030101010101" pitchFamily="49" charset="-122"/>
                <a:ea typeface="新宋体" panose="02010609030101010101" pitchFamily="49" charset="-122"/>
              </a:rPr>
              <a:t>typename</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2B91AF"/>
                </a:solidFill>
                <a:latin typeface="新宋体" panose="02010609030101010101" pitchFamily="49" charset="-122"/>
                <a:ea typeface="新宋体" panose="02010609030101010101" pitchFamily="49" charset="-122"/>
              </a:rPr>
              <a:t>T_ProductType</a:t>
            </a:r>
            <a:r>
              <a:rPr lang="en-US" altLang="zh-CN" sz="1800" dirty="0" smtClean="0">
                <a:solidFill>
                  <a:srgbClr val="000000"/>
                </a:solidFill>
                <a:latin typeface="新宋体" panose="02010609030101010101" pitchFamily="49" charset="-122"/>
                <a:ea typeface="新宋体" panose="02010609030101010101" pitchFamily="49" charset="-122"/>
              </a:rPr>
              <a:t>&gt;</a:t>
            </a:r>
          </a:p>
          <a:p>
            <a:pPr marL="0" indent="0">
              <a:buFont typeface="Wingdings" panose="05000000000000000000" pitchFamily="2" charset="2"/>
              <a:buNone/>
            </a:pPr>
            <a:r>
              <a:rPr lang="en-US" altLang="zh-CN" sz="1800" dirty="0" smtClean="0">
                <a:solidFill>
                  <a:srgbClr val="0000FF"/>
                </a:solidFill>
                <a:latin typeface="新宋体" panose="02010609030101010101" pitchFamily="49" charset="-122"/>
                <a:ea typeface="新宋体" panose="02010609030101010101" pitchFamily="49" charset="-122"/>
              </a:rPr>
              <a:t>class</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2B91AF"/>
                </a:solidFill>
                <a:latin typeface="新宋体" panose="02010609030101010101" pitchFamily="49" charset="-122"/>
                <a:ea typeface="新宋体" panose="02010609030101010101" pitchFamily="49" charset="-122"/>
              </a:rPr>
              <a:t>CP_FactoryMethodShape</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00FF"/>
                </a:solidFill>
                <a:latin typeface="新宋体" panose="02010609030101010101" pitchFamily="49" charset="-122"/>
                <a:ea typeface="新宋体" panose="02010609030101010101" pitchFamily="49" charset="-122"/>
              </a:rPr>
              <a:t>public</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2B91AF"/>
                </a:solidFill>
                <a:latin typeface="新宋体" panose="02010609030101010101" pitchFamily="49" charset="-122"/>
                <a:ea typeface="新宋体" panose="02010609030101010101" pitchFamily="49" charset="-122"/>
              </a:rPr>
              <a:t>CP_FactoryMethodShapeInterface</a:t>
            </a:r>
            <a:endParaRPr lang="en-US" altLang="zh-CN" sz="1800" dirty="0" smtClean="0">
              <a:solidFill>
                <a:srgbClr val="000000"/>
              </a:solidFill>
              <a:latin typeface="新宋体" panose="02010609030101010101" pitchFamily="49" charset="-122"/>
              <a:ea typeface="新宋体" panose="02010609030101010101" pitchFamily="49" charset="-122"/>
            </a:endParaRPr>
          </a:p>
          <a:p>
            <a:pPr marL="0" indent="0">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buFont typeface="Wingdings" panose="05000000000000000000" pitchFamily="2" charset="2"/>
              <a:buNone/>
            </a:pPr>
            <a:r>
              <a:rPr lang="en-US" altLang="zh-CN" sz="1800" dirty="0" smtClean="0">
                <a:solidFill>
                  <a:srgbClr val="0000FF"/>
                </a:solidFill>
                <a:latin typeface="新宋体" panose="02010609030101010101" pitchFamily="49" charset="-122"/>
                <a:ea typeface="新宋体" panose="02010609030101010101" pitchFamily="49" charset="-122"/>
              </a:rPr>
              <a:t>public</a:t>
            </a: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00FF"/>
                </a:solidFill>
                <a:latin typeface="新宋体" panose="02010609030101010101" pitchFamily="49" charset="-122"/>
                <a:ea typeface="新宋体" panose="02010609030101010101" pitchFamily="49" charset="-122"/>
              </a:rPr>
              <a:t>virtual</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2B91AF"/>
                </a:solidFill>
                <a:latin typeface="新宋体" panose="02010609030101010101" pitchFamily="49" charset="-122"/>
                <a:ea typeface="新宋体" panose="02010609030101010101" pitchFamily="49" charset="-122"/>
              </a:rPr>
              <a:t>T_ProductType</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000000"/>
                </a:solidFill>
                <a:latin typeface="新宋体" panose="02010609030101010101" pitchFamily="49" charset="-122"/>
                <a:ea typeface="新宋体" panose="02010609030101010101" pitchFamily="49" charset="-122"/>
              </a:rPr>
              <a:t>mb_createInstance</a:t>
            </a: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buFont typeface="Wingdings" panose="05000000000000000000" pitchFamily="2" charset="2"/>
              <a:buNone/>
            </a:pPr>
            <a:r>
              <a:rPr lang="en-US"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2B91AF"/>
                </a:solidFill>
                <a:latin typeface="新宋体" panose="02010609030101010101" pitchFamily="49" charset="-122"/>
                <a:ea typeface="新宋体" panose="02010609030101010101" pitchFamily="49" charset="-122"/>
              </a:rPr>
              <a:t>T_ProductType</a:t>
            </a:r>
            <a:r>
              <a:rPr lang="en-US" altLang="zh-CN" sz="1800" dirty="0" smtClean="0">
                <a:solidFill>
                  <a:srgbClr val="000000"/>
                </a:solidFill>
                <a:latin typeface="新宋体" panose="02010609030101010101" pitchFamily="49" charset="-122"/>
                <a:ea typeface="新宋体" panose="02010609030101010101" pitchFamily="49" charset="-122"/>
              </a:rPr>
              <a:t>* s = </a:t>
            </a:r>
            <a:r>
              <a:rPr lang="en-US" altLang="zh-CN" sz="1800" dirty="0" smtClean="0">
                <a:solidFill>
                  <a:srgbClr val="0000FF"/>
                </a:solidFill>
                <a:latin typeface="新宋体" panose="02010609030101010101" pitchFamily="49" charset="-122"/>
                <a:ea typeface="新宋体" panose="02010609030101010101" pitchFamily="49" charset="-122"/>
              </a:rPr>
              <a:t>new</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err="1" smtClean="0">
                <a:solidFill>
                  <a:srgbClr val="2B91AF"/>
                </a:solidFill>
                <a:latin typeface="新宋体" panose="02010609030101010101" pitchFamily="49" charset="-122"/>
                <a:ea typeface="新宋体" panose="02010609030101010101" pitchFamily="49" charset="-122"/>
              </a:rPr>
              <a:t>T_ProductType</a:t>
            </a:r>
            <a:r>
              <a:rPr lang="en-US" altLang="zh-CN" sz="1800" dirty="0" smtClean="0">
                <a:solidFill>
                  <a:srgbClr val="000000"/>
                </a:solidFill>
                <a:latin typeface="新宋体" panose="02010609030101010101" pitchFamily="49" charset="-122"/>
                <a:ea typeface="新宋体" panose="02010609030101010101" pitchFamily="49" charset="-122"/>
              </a:rPr>
              <a:t>;</a:t>
            </a:r>
          </a:p>
          <a:p>
            <a:pPr marL="0" indent="0">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00FF"/>
                </a:solidFill>
                <a:latin typeface="新宋体" panose="02010609030101010101" pitchFamily="49" charset="-122"/>
                <a:ea typeface="新宋体" panose="02010609030101010101" pitchFamily="49" charset="-122"/>
              </a:rPr>
              <a:t>return</a:t>
            </a:r>
            <a:r>
              <a:rPr lang="en-US" altLang="zh-CN" sz="1800" dirty="0" smtClean="0">
                <a:solidFill>
                  <a:srgbClr val="000000"/>
                </a:solidFill>
                <a:latin typeface="新宋体" panose="02010609030101010101" pitchFamily="49" charset="-122"/>
                <a:ea typeface="新宋体" panose="02010609030101010101" pitchFamily="49" charset="-122"/>
              </a:rPr>
              <a:t> s;</a:t>
            </a:r>
          </a:p>
          <a:p>
            <a:pPr marL="0" indent="0">
              <a:buFont typeface="Wingdings" panose="05000000000000000000" pitchFamily="2" charset="2"/>
              <a:buNone/>
            </a:pPr>
            <a:r>
              <a:rPr lang="en-US"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8000"/>
                </a:solidFill>
                <a:latin typeface="新宋体" panose="02010609030101010101" pitchFamily="49" charset="-122"/>
                <a:ea typeface="新宋体" panose="02010609030101010101" pitchFamily="49" charset="-122"/>
              </a:rPr>
              <a:t>// </a:t>
            </a:r>
            <a:r>
              <a:rPr lang="zh-CN" altLang="en-US" sz="1800" dirty="0" smtClean="0">
                <a:solidFill>
                  <a:srgbClr val="008000"/>
                </a:solidFill>
                <a:latin typeface="新宋体" panose="02010609030101010101" pitchFamily="49" charset="-122"/>
                <a:ea typeface="新宋体" panose="02010609030101010101" pitchFamily="49" charset="-122"/>
              </a:rPr>
              <a:t>成员函数</a:t>
            </a:r>
            <a:r>
              <a:rPr lang="en-US" altLang="zh-CN" sz="1800" dirty="0" err="1" smtClean="0">
                <a:solidFill>
                  <a:srgbClr val="008000"/>
                </a:solidFill>
                <a:latin typeface="新宋体" panose="02010609030101010101" pitchFamily="49" charset="-122"/>
                <a:ea typeface="新宋体" panose="02010609030101010101" pitchFamily="49" charset="-122"/>
              </a:rPr>
              <a:t>mb_createInstance</a:t>
            </a:r>
            <a:r>
              <a:rPr lang="en-US" altLang="zh-CN" sz="1800" dirty="0" smtClean="0">
                <a:solidFill>
                  <a:srgbClr val="008000"/>
                </a:solidFill>
                <a:latin typeface="新宋体" panose="02010609030101010101" pitchFamily="49" charset="-122"/>
                <a:ea typeface="新宋体" panose="02010609030101010101" pitchFamily="49" charset="-122"/>
              </a:rPr>
              <a:t> </a:t>
            </a:r>
            <a:r>
              <a:rPr lang="zh-CN" altLang="en-US" sz="1800" dirty="0" smtClean="0">
                <a:solidFill>
                  <a:srgbClr val="008000"/>
                </a:solidFill>
                <a:latin typeface="新宋体" panose="02010609030101010101" pitchFamily="49" charset="-122"/>
                <a:ea typeface="新宋体" panose="02010609030101010101" pitchFamily="49" charset="-122"/>
              </a:rPr>
              <a:t>定义结束</a:t>
            </a:r>
            <a:endParaRPr lang="zh-CN" altLang="en-US" sz="1800" dirty="0" smtClean="0">
              <a:solidFill>
                <a:srgbClr val="000000"/>
              </a:solidFill>
              <a:latin typeface="新宋体" panose="02010609030101010101" pitchFamily="49" charset="-122"/>
              <a:ea typeface="新宋体" panose="02010609030101010101" pitchFamily="49" charset="-122"/>
            </a:endParaRPr>
          </a:p>
          <a:p>
            <a:pPr marL="0" indent="0">
              <a:buFont typeface="Wingdings" panose="05000000000000000000" pitchFamily="2" charset="2"/>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smtClean="0">
                <a:solidFill>
                  <a:srgbClr val="008000"/>
                </a:solidFill>
                <a:latin typeface="新宋体" panose="02010609030101010101" pitchFamily="49" charset="-122"/>
                <a:ea typeface="新宋体" panose="02010609030101010101" pitchFamily="49" charset="-122"/>
              </a:rPr>
              <a:t>// </a:t>
            </a:r>
            <a:r>
              <a:rPr lang="zh-CN" altLang="en-US" sz="1800" dirty="0" smtClean="0">
                <a:solidFill>
                  <a:srgbClr val="008000"/>
                </a:solidFill>
                <a:latin typeface="新宋体" panose="02010609030101010101" pitchFamily="49" charset="-122"/>
                <a:ea typeface="新宋体" panose="02010609030101010101" pitchFamily="49" charset="-122"/>
              </a:rPr>
              <a:t>类模板</a:t>
            </a:r>
            <a:r>
              <a:rPr lang="en-US" altLang="zh-CN" sz="1800" dirty="0" err="1" smtClean="0">
                <a:solidFill>
                  <a:srgbClr val="008000"/>
                </a:solidFill>
                <a:latin typeface="新宋体" panose="02010609030101010101" pitchFamily="49" charset="-122"/>
                <a:ea typeface="新宋体" panose="02010609030101010101" pitchFamily="49" charset="-122"/>
              </a:rPr>
              <a:t>CP_FactoryMethodShape</a:t>
            </a:r>
            <a:r>
              <a:rPr lang="zh-CN" altLang="en-US" sz="1800" dirty="0" smtClean="0">
                <a:solidFill>
                  <a:srgbClr val="008000"/>
                </a:solidFill>
                <a:latin typeface="新宋体" panose="02010609030101010101" pitchFamily="49" charset="-122"/>
                <a:ea typeface="新宋体" panose="02010609030101010101" pitchFamily="49" charset="-122"/>
              </a:rPr>
              <a:t>定义结束</a:t>
            </a:r>
            <a:endParaRPr lang="zh-CN" altLang="en-US" sz="1800" dirty="0" smtClean="0">
              <a:solidFill>
                <a:srgbClr val="000000"/>
              </a:solidFill>
              <a:latin typeface="新宋体" panose="02010609030101010101" pitchFamily="49" charset="-122"/>
              <a:ea typeface="新宋体" panose="02010609030101010101" pitchFamily="49" charset="-122"/>
            </a:endParaRPr>
          </a:p>
          <a:p>
            <a:pPr marL="0" indent="0">
              <a:buFont typeface="Wingdings" panose="05000000000000000000" pitchFamily="2" charset="2"/>
              <a:buNone/>
            </a:pPr>
            <a:endParaRPr lang="zh-CN" altLang="en-US" sz="1800" dirty="0" smtClean="0">
              <a:solidFill>
                <a:srgbClr val="000000"/>
              </a:solidFill>
              <a:latin typeface="新宋体" panose="02010609030101010101" pitchFamily="49" charset="-122"/>
              <a:ea typeface="新宋体" panose="02010609030101010101" pitchFamily="49" charset="-122"/>
            </a:endParaRPr>
          </a:p>
          <a:p>
            <a:pPr marL="0" indent="0">
              <a:buFont typeface="Wingdings" panose="05000000000000000000" pitchFamily="2" charset="2"/>
              <a:buNone/>
            </a:pPr>
            <a:r>
              <a:rPr lang="en-US" altLang="zh-CN" sz="1800" dirty="0" smtClean="0">
                <a:solidFill>
                  <a:srgbClr val="0000FF"/>
                </a:solidFill>
                <a:latin typeface="新宋体" panose="02010609030101010101" pitchFamily="49" charset="-122"/>
                <a:ea typeface="新宋体" panose="02010609030101010101" pitchFamily="49" charset="-122"/>
              </a:rPr>
              <a:t>#</a:t>
            </a:r>
            <a:r>
              <a:rPr lang="en-US" altLang="zh-CN" sz="1800" dirty="0" err="1" smtClean="0">
                <a:solidFill>
                  <a:srgbClr val="0000FF"/>
                </a:solidFill>
                <a:latin typeface="新宋体" panose="02010609030101010101" pitchFamily="49" charset="-122"/>
                <a:ea typeface="新宋体" panose="02010609030101010101" pitchFamily="49" charset="-122"/>
              </a:rPr>
              <a:t>endif</a:t>
            </a:r>
            <a:endParaRPr lang="en-US" altLang="zh-CN" sz="1800" dirty="0">
              <a:solidFill>
                <a:srgbClr val="000000"/>
              </a:solidFill>
              <a:latin typeface="新宋体" panose="02010609030101010101" pitchFamily="49" charset="-122"/>
              <a:ea typeface="新宋体" panose="02010609030101010101" pitchFamily="49" charset="-122"/>
            </a:endParaRPr>
          </a:p>
        </p:txBody>
      </p:sp>
      <p:grpSp>
        <p:nvGrpSpPr>
          <p:cNvPr id="22" name="组合 21"/>
          <p:cNvGrpSpPr/>
          <p:nvPr>
            <p:custDataLst>
              <p:tags r:id="rId8"/>
            </p:custDataLst>
          </p:nvPr>
        </p:nvGrpSpPr>
        <p:grpSpPr>
          <a:xfrm>
            <a:off x="0" y="0"/>
            <a:ext cx="9144000" cy="635000"/>
            <a:chOff x="0" y="0"/>
            <a:chExt cx="9144000" cy="635000"/>
          </a:xfrm>
        </p:grpSpPr>
        <p:sp>
          <p:nvSpPr>
            <p:cNvPr id="18" name="TitleBackground"/>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428829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文件名</a:t>
            </a:r>
            <a:r>
              <a:rPr lang="en-US" altLang="zh-CN" sz="2800" dirty="0"/>
              <a:t>: </a:t>
            </a:r>
            <a:r>
              <a:rPr lang="en-US" altLang="zh-CN" sz="2800" dirty="0" err="1"/>
              <a:t>CP_FactoryMethodShape.h</a:t>
            </a:r>
            <a:r>
              <a:rPr lang="zh-CN" altLang="en-US" sz="2800" dirty="0" smtClean="0"/>
              <a:t>；</a:t>
            </a:r>
            <a:r>
              <a:rPr lang="zh-CN" altLang="en-US" sz="2800" dirty="0"/>
              <a:t>开发者</a:t>
            </a:r>
            <a:r>
              <a:rPr lang="en-US" altLang="zh-CN" sz="2800" dirty="0"/>
              <a:t>: </a:t>
            </a:r>
            <a:r>
              <a:rPr lang="zh-CN" altLang="en-US" sz="2800" dirty="0"/>
              <a:t>雍俊</a:t>
            </a:r>
            <a:r>
              <a:rPr lang="zh-CN" altLang="en-US" sz="2800" dirty="0" smtClean="0"/>
              <a:t>海 </a:t>
            </a:r>
            <a:r>
              <a:rPr lang="en-US" altLang="zh-CN" sz="2800" dirty="0" smtClean="0"/>
              <a:t>(</a:t>
            </a:r>
            <a:r>
              <a:rPr lang="zh-CN" altLang="en-US" sz="2800" dirty="0" smtClean="0"/>
              <a:t>续</a:t>
            </a:r>
            <a:r>
              <a:rPr lang="en-US" altLang="zh-CN" sz="2800" dirty="0" smtClean="0"/>
              <a:t>)</a:t>
            </a:r>
            <a:endParaRPr lang="zh-CN" altLang="en-US" sz="2800" dirty="0"/>
          </a:p>
        </p:txBody>
      </p:sp>
      <p:sp>
        <p:nvSpPr>
          <p:cNvPr id="3" name="内容占位符 2"/>
          <p:cNvSpPr>
            <a:spLocks noGrp="1"/>
          </p:cNvSpPr>
          <p:nvPr>
            <p:ph idx="1"/>
          </p:nvPr>
        </p:nvSpPr>
        <p:spPr/>
        <p:txBody>
          <a:bodyPr>
            <a:normAutofit/>
          </a:bodyPr>
          <a:lstStyle/>
          <a:p>
            <a:pPr marL="0" indent="0">
              <a:buNone/>
            </a:pPr>
            <a:r>
              <a:rPr lang="en-US" altLang="zh-CN" sz="1800" dirty="0">
                <a:solidFill>
                  <a:srgbClr val="0000FF"/>
                </a:solidFill>
                <a:latin typeface="新宋体" panose="02010609030101010101" pitchFamily="49" charset="-122"/>
                <a:ea typeface="新宋体" panose="02010609030101010101" pitchFamily="49" charset="-122"/>
              </a:rPr>
              <a:t>template</a:t>
            </a:r>
            <a:r>
              <a:rPr lang="en-US" altLang="zh-CN" sz="1800" dirty="0">
                <a:solidFill>
                  <a:srgbClr val="000000"/>
                </a:solidFill>
                <a:latin typeface="新宋体" panose="02010609030101010101" pitchFamily="49" charset="-122"/>
                <a:ea typeface="新宋体" panose="02010609030101010101" pitchFamily="49" charset="-122"/>
              </a:rPr>
              <a:t> &lt;</a:t>
            </a:r>
            <a:r>
              <a:rPr lang="en-US" altLang="zh-CN" sz="1800" dirty="0" err="1">
                <a:solidFill>
                  <a:srgbClr val="0000FF"/>
                </a:solidFill>
                <a:latin typeface="新宋体" panose="02010609030101010101" pitchFamily="49" charset="-122"/>
                <a:ea typeface="新宋体" panose="02010609030101010101" pitchFamily="49" charset="-122"/>
              </a:rPr>
              <a:t>typename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T_ProductType</a:t>
            </a:r>
            <a:r>
              <a:rPr lang="en-US" altLang="zh-CN" sz="1800" dirty="0">
                <a:solidFill>
                  <a:srgbClr val="000000"/>
                </a:solidFill>
                <a:latin typeface="新宋体" panose="02010609030101010101" pitchFamily="49" charset="-122"/>
                <a:ea typeface="新宋体" panose="02010609030101010101" pitchFamily="49" charset="-122"/>
              </a:rPr>
              <a:t>&gt;</a:t>
            </a:r>
          </a:p>
          <a:p>
            <a:pPr marL="0" indent="0">
              <a:buNone/>
            </a:pPr>
            <a:r>
              <a:rPr lang="en-US" altLang="zh-CN" sz="1800" dirty="0">
                <a:solidFill>
                  <a:srgbClr val="0000FF"/>
                </a:solidFill>
                <a:latin typeface="新宋体" panose="02010609030101010101" pitchFamily="49" charset="-122"/>
                <a:ea typeface="新宋体" panose="02010609030101010101" pitchFamily="49" charset="-122"/>
              </a:rPr>
              <a:t>class</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CP_FactoryMethodShape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CP_FactoryMethodShapeInterface</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1800" dirty="0">
                <a:solidFill>
                  <a:srgbClr val="0000FF"/>
                </a:solidFill>
                <a:latin typeface="新宋体" panose="02010609030101010101" pitchFamily="49" charset="-122"/>
                <a:ea typeface="新宋体" panose="02010609030101010101" pitchFamily="49" charset="-122"/>
              </a:rPr>
              <a:t>public</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virtual</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T_ProductType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mb_createInstance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T_ProductType</a:t>
            </a: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a:solidFill>
                  <a:srgbClr val="0000FF"/>
                </a:solidFill>
                <a:latin typeface="新宋体" panose="02010609030101010101" pitchFamily="49" charset="-122"/>
                <a:ea typeface="新宋体" panose="02010609030101010101" pitchFamily="49" charset="-122"/>
              </a:rPr>
              <a:t>new</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T_ProductType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s;</a:t>
            </a:r>
          </a:p>
          <a:p>
            <a:pPr marL="0" indent="0">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成员函数</a:t>
            </a:r>
            <a:r>
              <a:rPr lang="en-US" altLang="zh-CN" sz="1800" dirty="0" err="1">
                <a:solidFill>
                  <a:srgbClr val="008000"/>
                </a:solidFill>
                <a:latin typeface="新宋体" panose="02010609030101010101" pitchFamily="49" charset="-122"/>
                <a:ea typeface="新宋体" panose="02010609030101010101" pitchFamily="49" charset="-122"/>
              </a:rPr>
              <a:t>mb_createInstance</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类模板</a:t>
            </a:r>
            <a:r>
              <a:rPr lang="en-US" altLang="zh-CN" sz="1800" dirty="0" err="1">
                <a:solidFill>
                  <a:srgbClr val="008000"/>
                </a:solidFill>
                <a:latin typeface="新宋体" panose="02010609030101010101" pitchFamily="49" charset="-122"/>
                <a:ea typeface="新宋体" panose="02010609030101010101" pitchFamily="49" charset="-122"/>
              </a:rPr>
              <a:t>CP_FactoryMethodShape</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1800" dirty="0">
                <a:solidFill>
                  <a:srgbClr val="0000FF"/>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endif</a:t>
            </a:r>
            <a:endParaRPr lang="en-US" altLang="zh-CN" sz="18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Text Box 9"/>
          <p:cNvSpPr txBox="1">
            <a:spLocks noChangeArrowheads="1"/>
          </p:cNvSpPr>
          <p:nvPr/>
        </p:nvSpPr>
        <p:spPr bwMode="auto">
          <a:xfrm>
            <a:off x="5999357" y="3149874"/>
            <a:ext cx="2928744" cy="1957385"/>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a:spcBef>
                <a:spcPct val="0"/>
              </a:spcBef>
              <a:buNone/>
            </a:pPr>
            <a:r>
              <a:rPr lang="zh-CN" altLang="en-US" sz="1800" dirty="0" smtClean="0">
                <a:ea typeface="楷体_GB2312" pitchFamily="49" charset="-122"/>
                <a:sym typeface="Wingdings" panose="05000000000000000000" pitchFamily="2" charset="2"/>
              </a:rPr>
              <a:t>答</a:t>
            </a:r>
            <a:r>
              <a:rPr lang="en-US" altLang="zh-CN" sz="1800" dirty="0" smtClean="0">
                <a:ea typeface="楷体_GB2312" pitchFamily="49" charset="-122"/>
                <a:sym typeface="Wingdings" panose="05000000000000000000" pitchFamily="2" charset="2"/>
              </a:rPr>
              <a:t>: </a:t>
            </a:r>
            <a:r>
              <a:rPr lang="zh-CN" altLang="en-US" sz="1800" dirty="0" smtClean="0">
                <a:ea typeface="楷体_GB2312" pitchFamily="49" charset="-122"/>
                <a:sym typeface="Wingdings" panose="05000000000000000000" pitchFamily="2" charset="2"/>
              </a:rPr>
              <a:t>如果工厂子类的成员函数</a:t>
            </a:r>
            <a:r>
              <a:rPr lang="en-US" altLang="zh-CN" sz="1800" dirty="0" err="1" smtClean="0">
                <a:ea typeface="楷体_GB2312" pitchFamily="49" charset="-122"/>
                <a:sym typeface="Wingdings" panose="05000000000000000000" pitchFamily="2" charset="2"/>
              </a:rPr>
              <a:t>mb_createInstance</a:t>
            </a:r>
            <a:r>
              <a:rPr lang="zh-CN" altLang="en-US" sz="1800" dirty="0" smtClean="0">
                <a:ea typeface="楷体_GB2312" pitchFamily="49" charset="-122"/>
                <a:sym typeface="Wingdings" panose="05000000000000000000" pitchFamily="2" charset="2"/>
              </a:rPr>
              <a:t>的函数体只含有如右侧所示的</a:t>
            </a:r>
            <a:r>
              <a:rPr lang="en-US" altLang="zh-CN" sz="1800" dirty="0" smtClean="0">
                <a:ea typeface="楷体_GB2312" pitchFamily="49" charset="-122"/>
                <a:sym typeface="Wingdings" panose="05000000000000000000" pitchFamily="2" charset="2"/>
              </a:rPr>
              <a:t>2</a:t>
            </a:r>
            <a:r>
              <a:rPr lang="zh-CN" altLang="en-US" sz="1800" dirty="0" smtClean="0">
                <a:ea typeface="楷体_GB2312" pitchFamily="49" charset="-122"/>
                <a:sym typeface="Wingdings" panose="05000000000000000000" pitchFamily="2" charset="2"/>
              </a:rPr>
              <a:t>条语句，则不适合采用工厂方法模式。</a:t>
            </a:r>
            <a:endParaRPr lang="en-US" altLang="zh-CN" sz="1800" dirty="0">
              <a:solidFill>
                <a:srgbClr val="0000FF"/>
              </a:solidFill>
              <a:ea typeface="楷体_GB2312" pitchFamily="49" charset="-122"/>
              <a:sym typeface="Wingdings" panose="05000000000000000000" pitchFamily="2" charset="2"/>
            </a:endParaRPr>
          </a:p>
        </p:txBody>
      </p:sp>
    </p:spTree>
    <p:extLst>
      <p:ext uri="{BB962C8B-B14F-4D97-AF65-F5344CB8AC3E}">
        <p14:creationId xmlns:p14="http://schemas.microsoft.com/office/powerpoint/2010/main" val="4047040548"/>
      </p:ext>
    </p:extLst>
  </p:cSld>
  <p:clrMapOvr>
    <a:masterClrMapping/>
  </p:clrMapOvr>
  <mc:AlternateContent xmlns:mc="http://schemas.openxmlformats.org/markup-compatibility/2006" xmlns:p14="http://schemas.microsoft.com/office/powerpoint/2010/main">
    <mc:Choice Requires="p14">
      <p:transition spd="slow" p14:dur="2000" advTm="1771"/>
    </mc:Choice>
    <mc:Fallback xmlns="">
      <p:transition spd="slow" advTm="1771"/>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文件名</a:t>
            </a:r>
            <a:r>
              <a:rPr lang="en-US" altLang="zh-CN" sz="2800" dirty="0"/>
              <a:t>: </a:t>
            </a:r>
            <a:r>
              <a:rPr lang="en-US" altLang="zh-CN" sz="2800" dirty="0" err="1"/>
              <a:t>CP_FactoryMethodExtend.h</a:t>
            </a:r>
            <a:r>
              <a:rPr lang="zh-CN" altLang="en-US" sz="2800" dirty="0" smtClean="0"/>
              <a:t>；</a:t>
            </a:r>
            <a:r>
              <a:rPr lang="zh-CN" altLang="en-US" sz="2800" dirty="0"/>
              <a:t>开发者</a:t>
            </a:r>
            <a:r>
              <a:rPr lang="en-US" altLang="zh-CN" sz="2800" dirty="0"/>
              <a:t>: </a:t>
            </a:r>
            <a:r>
              <a:rPr lang="zh-CN" altLang="en-US" sz="2800" dirty="0"/>
              <a:t>雍俊海</a:t>
            </a:r>
          </a:p>
        </p:txBody>
      </p:sp>
      <p:sp>
        <p:nvSpPr>
          <p:cNvPr id="3" name="内容占位符 2"/>
          <p:cNvSpPr>
            <a:spLocks noGrp="1"/>
          </p:cNvSpPr>
          <p:nvPr>
            <p:ph idx="1"/>
          </p:nvPr>
        </p:nvSpPr>
        <p:spPr/>
        <p:txBody>
          <a:bodyPr>
            <a:normAutofit/>
          </a:bodyPr>
          <a:lstStyle/>
          <a:p>
            <a:pPr marL="0" indent="0">
              <a:buNone/>
            </a:pPr>
            <a:r>
              <a:rPr lang="en-US" altLang="zh-CN" sz="2400" dirty="0">
                <a:solidFill>
                  <a:srgbClr val="0000FF"/>
                </a:solidFill>
                <a:latin typeface="新宋体" panose="02010609030101010101" pitchFamily="49" charset="-122"/>
                <a:ea typeface="新宋体" panose="02010609030101010101" pitchFamily="49" charset="-122"/>
              </a:rPr>
              <a:t>#</a:t>
            </a:r>
            <a:r>
              <a:rPr lang="en-US" altLang="zh-CN" sz="2400" dirty="0" err="1">
                <a:solidFill>
                  <a:srgbClr val="0000FF"/>
                </a:solidFill>
                <a:latin typeface="新宋体" panose="02010609030101010101" pitchFamily="49" charset="-122"/>
                <a:ea typeface="新宋体" panose="02010609030101010101" pitchFamily="49" charset="-122"/>
              </a:rPr>
              <a:t>ifndef</a:t>
            </a:r>
            <a:r>
              <a:rPr lang="en-US" altLang="zh-CN" sz="2400" dirty="0">
                <a:solidFill>
                  <a:srgbClr val="000000"/>
                </a:solidFill>
                <a:latin typeface="新宋体" panose="02010609030101010101" pitchFamily="49" charset="-122"/>
                <a:ea typeface="新宋体" panose="02010609030101010101" pitchFamily="49" charset="-122"/>
              </a:rPr>
              <a:t> CP_FACTORYMETHODEXTEND_H</a:t>
            </a:r>
          </a:p>
          <a:p>
            <a:pPr marL="0" indent="0">
              <a:buNone/>
            </a:pPr>
            <a:r>
              <a:rPr lang="en-US" altLang="zh-CN" sz="2400" dirty="0">
                <a:solidFill>
                  <a:srgbClr val="0000FF"/>
                </a:solidFill>
                <a:latin typeface="新宋体" panose="02010609030101010101" pitchFamily="49" charset="-122"/>
                <a:ea typeface="新宋体" panose="02010609030101010101" pitchFamily="49" charset="-122"/>
              </a:rPr>
              <a:t>#define</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a:solidFill>
                  <a:srgbClr val="6F008A"/>
                </a:solidFill>
                <a:latin typeface="新宋体" panose="02010609030101010101" pitchFamily="49" charset="-122"/>
                <a:ea typeface="新宋体" panose="02010609030101010101" pitchFamily="49" charset="-122"/>
              </a:rPr>
              <a:t>CP_FACTORYMETHODEXTEND_H</a:t>
            </a:r>
            <a:endParaRPr lang="en-US" altLang="zh-CN" sz="2400"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sz="24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400" dirty="0">
                <a:solidFill>
                  <a:srgbClr val="0000FF"/>
                </a:solidFill>
                <a:latin typeface="新宋体" panose="02010609030101010101" pitchFamily="49" charset="-122"/>
                <a:ea typeface="新宋体" panose="02010609030101010101" pitchFamily="49" charset="-122"/>
              </a:rPr>
              <a:t>#include</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a:solidFill>
                  <a:srgbClr val="A31515"/>
                </a:solidFill>
                <a:latin typeface="新宋体" panose="02010609030101010101" pitchFamily="49" charset="-122"/>
                <a:ea typeface="新宋体" panose="02010609030101010101" pitchFamily="49" charset="-122"/>
              </a:rPr>
              <a:t>"</a:t>
            </a:r>
            <a:r>
              <a:rPr lang="en-US" altLang="zh-CN" sz="2400" dirty="0" err="1">
                <a:solidFill>
                  <a:srgbClr val="A31515"/>
                </a:solidFill>
                <a:latin typeface="新宋体" panose="02010609030101010101" pitchFamily="49" charset="-122"/>
                <a:ea typeface="新宋体" panose="02010609030101010101" pitchFamily="49" charset="-122"/>
              </a:rPr>
              <a:t>CP_Shape.h</a:t>
            </a:r>
            <a:r>
              <a:rPr lang="en-US" altLang="zh-CN" sz="2400" dirty="0">
                <a:solidFill>
                  <a:srgbClr val="A31515"/>
                </a:solidFill>
                <a:latin typeface="新宋体" panose="02010609030101010101" pitchFamily="49" charset="-122"/>
                <a:ea typeface="新宋体" panose="02010609030101010101" pitchFamily="49" charset="-122"/>
              </a:rPr>
              <a:t>"</a:t>
            </a:r>
            <a:endParaRPr lang="en-US" altLang="zh-CN" sz="2400"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sz="2400" dirty="0">
              <a:solidFill>
                <a:srgbClr val="000000"/>
              </a:solidFill>
              <a:latin typeface="新宋体" panose="02010609030101010101" pitchFamily="49" charset="-122"/>
              <a:ea typeface="新宋体" panose="02010609030101010101" pitchFamily="49" charset="-122"/>
            </a:endParaRPr>
          </a:p>
          <a:p>
            <a:pPr marL="0" indent="0">
              <a:buNone/>
            </a:pPr>
            <a:r>
              <a:rPr lang="en-US" altLang="zh-CN" sz="2400" dirty="0">
                <a:solidFill>
                  <a:srgbClr val="0000FF"/>
                </a:solidFill>
                <a:latin typeface="新宋体" panose="02010609030101010101" pitchFamily="49" charset="-122"/>
                <a:ea typeface="新宋体" panose="02010609030101010101" pitchFamily="49" charset="-122"/>
              </a:rPr>
              <a:t>extern</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err="1">
                <a:solidFill>
                  <a:srgbClr val="2B91AF"/>
                </a:solidFill>
                <a:latin typeface="新宋体" panose="02010609030101010101" pitchFamily="49" charset="-122"/>
                <a:ea typeface="新宋体" panose="02010609030101010101" pitchFamily="49" charset="-122"/>
              </a:rPr>
              <a:t>CP_Shape</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err="1">
                <a:solidFill>
                  <a:srgbClr val="000000"/>
                </a:solidFill>
                <a:latin typeface="新宋体" panose="02010609030101010101" pitchFamily="49" charset="-122"/>
                <a:ea typeface="新宋体" panose="02010609030101010101" pitchFamily="49" charset="-122"/>
              </a:rPr>
              <a:t>gb_createInstanceShape</a:t>
            </a:r>
            <a:r>
              <a:rPr lang="en-US" altLang="zh-CN" sz="2400" dirty="0">
                <a:solidFill>
                  <a:srgbClr val="000000"/>
                </a:solidFill>
                <a:latin typeface="新宋体" panose="02010609030101010101" pitchFamily="49" charset="-122"/>
                <a:ea typeface="新宋体" panose="02010609030101010101" pitchFamily="49" charset="-122"/>
              </a:rPr>
              <a:t>(</a:t>
            </a:r>
            <a:r>
              <a:rPr lang="en-US" altLang="zh-CN" sz="2400" dirty="0" err="1">
                <a:solidFill>
                  <a:srgbClr val="0000FF"/>
                </a:solidFill>
                <a:latin typeface="新宋体" panose="02010609030101010101" pitchFamily="49" charset="-122"/>
                <a:ea typeface="新宋体" panose="02010609030101010101" pitchFamily="49" charset="-122"/>
              </a:rPr>
              <a:t>int</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err="1">
                <a:solidFill>
                  <a:srgbClr val="000000"/>
                </a:solidFill>
                <a:latin typeface="新宋体" panose="02010609030101010101" pitchFamily="49" charset="-122"/>
                <a:ea typeface="新宋体" panose="02010609030101010101" pitchFamily="49" charset="-122"/>
              </a:rPr>
              <a:t>typeId</a:t>
            </a:r>
            <a:r>
              <a:rPr lang="en-US" altLang="zh-CN" sz="24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400" dirty="0">
                <a:solidFill>
                  <a:srgbClr val="0000FF"/>
                </a:solidFill>
                <a:latin typeface="新宋体" panose="02010609030101010101" pitchFamily="49" charset="-122"/>
                <a:ea typeface="新宋体" panose="02010609030101010101" pitchFamily="49" charset="-122"/>
              </a:rPr>
              <a:t>extern</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a:solidFill>
                  <a:srgbClr val="0000FF"/>
                </a:solidFill>
                <a:latin typeface="新宋体" panose="02010609030101010101" pitchFamily="49" charset="-122"/>
                <a:ea typeface="新宋体" panose="02010609030101010101" pitchFamily="49" charset="-122"/>
              </a:rPr>
              <a:t>void</a:t>
            </a:r>
            <a:r>
              <a:rPr lang="en-US" altLang="zh-CN" sz="2400" dirty="0">
                <a:solidFill>
                  <a:srgbClr val="000000"/>
                </a:solidFill>
                <a:latin typeface="新宋体" panose="02010609030101010101" pitchFamily="49" charset="-122"/>
                <a:ea typeface="新宋体" panose="02010609030101010101" pitchFamily="49" charset="-122"/>
              </a:rPr>
              <a:t> </a:t>
            </a:r>
            <a:r>
              <a:rPr lang="en-US" altLang="zh-CN" sz="2400" dirty="0" err="1">
                <a:solidFill>
                  <a:srgbClr val="000000"/>
                </a:solidFill>
                <a:latin typeface="新宋体" panose="02010609030101010101" pitchFamily="49" charset="-122"/>
                <a:ea typeface="新宋体" panose="02010609030101010101" pitchFamily="49" charset="-122"/>
              </a:rPr>
              <a:t>gb_outShapeHint</a:t>
            </a:r>
            <a:r>
              <a:rPr lang="en-US" altLang="zh-CN" sz="2400"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sz="2400" dirty="0">
                <a:solidFill>
                  <a:srgbClr val="0000FF"/>
                </a:solidFill>
                <a:latin typeface="新宋体" panose="02010609030101010101" pitchFamily="49" charset="-122"/>
                <a:ea typeface="新宋体" panose="02010609030101010101" pitchFamily="49" charset="-122"/>
              </a:rPr>
              <a:t>#</a:t>
            </a:r>
            <a:r>
              <a:rPr lang="en-US" altLang="zh-CN" sz="2400" dirty="0" err="1">
                <a:solidFill>
                  <a:srgbClr val="0000FF"/>
                </a:solidFill>
                <a:latin typeface="新宋体" panose="02010609030101010101" pitchFamily="49" charset="-122"/>
                <a:ea typeface="新宋体" panose="02010609030101010101" pitchFamily="49" charset="-122"/>
              </a:rPr>
              <a:t>endif</a:t>
            </a:r>
            <a:endParaRPr lang="en-US" altLang="zh-CN" sz="24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1198960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文件名</a:t>
            </a:r>
            <a:r>
              <a:rPr lang="en-US" altLang="zh-CN" sz="2800" dirty="0"/>
              <a:t>: CP_FactoryMethodExtend.cpp</a:t>
            </a:r>
            <a:r>
              <a:rPr lang="zh-CN" altLang="en-US" sz="2800" dirty="0" smtClean="0"/>
              <a:t>；</a:t>
            </a:r>
            <a:r>
              <a:rPr lang="zh-CN" altLang="en-US" sz="2800" dirty="0"/>
              <a:t>开发者</a:t>
            </a:r>
            <a:r>
              <a:rPr lang="en-US" altLang="zh-CN" sz="2800" dirty="0"/>
              <a:t>: </a:t>
            </a:r>
            <a:r>
              <a:rPr lang="zh-CN" altLang="en-US" sz="2800" dirty="0"/>
              <a:t>雍俊海</a:t>
            </a:r>
          </a:p>
        </p:txBody>
      </p:sp>
      <p:sp>
        <p:nvSpPr>
          <p:cNvPr id="3" name="内容占位符 2"/>
          <p:cNvSpPr>
            <a:spLocks noGrp="1"/>
          </p:cNvSpPr>
          <p:nvPr>
            <p:ph idx="1"/>
          </p:nvPr>
        </p:nvSpPr>
        <p:spPr/>
        <p:txBody>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&lt;</a:t>
            </a:r>
            <a:r>
              <a:rPr lang="en-US" altLang="zh-CN" dirty="0" err="1">
                <a:solidFill>
                  <a:srgbClr val="A31515"/>
                </a:solidFill>
                <a:latin typeface="新宋体" panose="02010609030101010101" pitchFamily="49" charset="-122"/>
                <a:ea typeface="新宋体" panose="02010609030101010101" pitchFamily="49" charset="-122"/>
              </a:rPr>
              <a:t>iostream</a:t>
            </a:r>
            <a:r>
              <a:rPr lang="en-US" altLang="zh-CN" dirty="0">
                <a:solidFill>
                  <a:srgbClr val="A31515"/>
                </a:solidFill>
                <a:latin typeface="新宋体" panose="02010609030101010101" pitchFamily="49" charset="-122"/>
                <a:ea typeface="新宋体" panose="02010609030101010101" pitchFamily="49" charset="-122"/>
              </a:rPr>
              <a:t>&gt;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using</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namespace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std</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en-US" altLang="zh-CN" dirty="0" err="1">
                <a:solidFill>
                  <a:srgbClr val="A31515"/>
                </a:solidFill>
                <a:latin typeface="新宋体" panose="02010609030101010101" pitchFamily="49" charset="-122"/>
                <a:ea typeface="新宋体" panose="02010609030101010101" pitchFamily="49" charset="-122"/>
              </a:rPr>
              <a:t>CP_Rectangle.h</a:t>
            </a:r>
            <a:r>
              <a:rPr lang="en-US" altLang="zh-CN" dirty="0">
                <a:solidFill>
                  <a:srgbClr val="A31515"/>
                </a:solidFill>
                <a:latin typeface="新宋体" panose="02010609030101010101" pitchFamily="49" charset="-122"/>
                <a:ea typeface="新宋体" panose="02010609030101010101" pitchFamily="49" charset="-122"/>
              </a:rPr>
              <a: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en-US" altLang="zh-CN" dirty="0" err="1">
                <a:solidFill>
                  <a:srgbClr val="A31515"/>
                </a:solidFill>
                <a:latin typeface="新宋体" panose="02010609030101010101" pitchFamily="49" charset="-122"/>
                <a:ea typeface="新宋体" panose="02010609030101010101" pitchFamily="49" charset="-122"/>
              </a:rPr>
              <a:t>CP_TriangleIsosceles.h</a:t>
            </a:r>
            <a:r>
              <a:rPr lang="en-US" altLang="zh-CN" dirty="0">
                <a:solidFill>
                  <a:srgbClr val="A31515"/>
                </a:solidFill>
                <a:latin typeface="新宋体" panose="02010609030101010101" pitchFamily="49" charset="-122"/>
                <a:ea typeface="新宋体" panose="02010609030101010101" pitchFamily="49" charset="-122"/>
              </a:rPr>
              <a: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en-US" altLang="zh-CN" dirty="0" err="1">
                <a:solidFill>
                  <a:srgbClr val="A31515"/>
                </a:solidFill>
                <a:latin typeface="新宋体" panose="02010609030101010101" pitchFamily="49" charset="-122"/>
                <a:ea typeface="新宋体" panose="02010609030101010101" pitchFamily="49" charset="-122"/>
              </a:rPr>
              <a:t>CP_FactoryMethodShape.h</a:t>
            </a:r>
            <a:r>
              <a:rPr lang="en-US" altLang="zh-CN" dirty="0">
                <a:solidFill>
                  <a:srgbClr val="A31515"/>
                </a:solidFill>
                <a:latin typeface="新宋体" panose="02010609030101010101" pitchFamily="49" charset="-122"/>
                <a:ea typeface="新宋体" panose="02010609030101010101" pitchFamily="49" charset="-122"/>
              </a:rPr>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41171149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文件名</a:t>
            </a:r>
            <a:r>
              <a:rPr lang="en-US" altLang="zh-CN" sz="2400" dirty="0"/>
              <a:t>: CP_FactoryMethodExtend.cpp</a:t>
            </a:r>
            <a:r>
              <a:rPr lang="zh-CN" altLang="en-US" sz="2400" dirty="0" smtClean="0"/>
              <a:t>；</a:t>
            </a:r>
            <a:r>
              <a:rPr lang="zh-CN" altLang="en-US" sz="2400" dirty="0"/>
              <a:t>开发者</a:t>
            </a:r>
            <a:r>
              <a:rPr lang="en-US" altLang="zh-CN" sz="2400" dirty="0"/>
              <a:t>: </a:t>
            </a:r>
            <a:r>
              <a:rPr lang="zh-CN" altLang="en-US" sz="2400" dirty="0"/>
              <a:t>雍俊</a:t>
            </a:r>
            <a:r>
              <a:rPr lang="zh-CN" altLang="en-US" sz="2400" dirty="0" smtClean="0"/>
              <a:t>海 </a:t>
            </a:r>
            <a:r>
              <a:rPr lang="en-US" altLang="zh-CN" sz="2400" dirty="0" smtClean="0"/>
              <a:t>(</a:t>
            </a:r>
            <a:r>
              <a:rPr lang="zh-CN" altLang="en-US" sz="2400" dirty="0" smtClean="0"/>
              <a:t>续</a:t>
            </a:r>
            <a:r>
              <a:rPr lang="en-US" altLang="zh-CN" sz="2400" dirty="0" smtClean="0"/>
              <a:t>)</a:t>
            </a:r>
            <a:endParaRPr lang="zh-CN" altLang="en-US" sz="2400" dirty="0"/>
          </a:p>
        </p:txBody>
      </p:sp>
      <p:sp>
        <p:nvSpPr>
          <p:cNvPr id="3" name="内容占位符 2"/>
          <p:cNvSpPr>
            <a:spLocks noGrp="1"/>
          </p:cNvSpPr>
          <p:nvPr>
            <p:ph idx="1"/>
          </p:nvPr>
        </p:nvSpPr>
        <p:spPr/>
        <p:txBody>
          <a:bodyPr>
            <a:noAutofit/>
          </a:bodyPr>
          <a:lstStyle/>
          <a:p>
            <a:pPr marL="0" indent="0">
              <a:lnSpc>
                <a:spcPts val="2000"/>
              </a:lnSpc>
              <a:spcBef>
                <a:spcPts val="0"/>
              </a:spcBef>
              <a:buNone/>
            </a:pPr>
            <a:r>
              <a:rPr lang="en-US" altLang="zh-CN" sz="1800" dirty="0" err="1">
                <a:solidFill>
                  <a:srgbClr val="2B91AF"/>
                </a:solidFill>
                <a:latin typeface="新宋体" panose="02010609030101010101" pitchFamily="49" charset="-122"/>
                <a:ea typeface="新宋体" panose="02010609030101010101" pitchFamily="49" charset="-122"/>
              </a:rPr>
              <a:t>CP_Shape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gb_createInstanceShape</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typeId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CP_Shape</a:t>
            </a:r>
            <a:r>
              <a:rPr lang="en-US" altLang="zh-CN" sz="1800" dirty="0">
                <a:solidFill>
                  <a:srgbClr val="000000"/>
                </a:solidFill>
                <a:latin typeface="新宋体" panose="02010609030101010101" pitchFamily="49" charset="-122"/>
                <a:ea typeface="新宋体" panose="02010609030101010101" pitchFamily="49" charset="-122"/>
              </a:rPr>
              <a:t>* s;</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CP_FactoryMethodShape</a:t>
            </a:r>
            <a:r>
              <a:rPr lang="en-US" altLang="zh-CN" sz="1800" dirty="0">
                <a:solidFill>
                  <a:srgbClr val="000000"/>
                </a:solidFill>
                <a:latin typeface="新宋体" panose="02010609030101010101" pitchFamily="49" charset="-122"/>
                <a:ea typeface="新宋体" panose="02010609030101010101" pitchFamily="49" charset="-122"/>
              </a:rPr>
              <a:t>&lt;</a:t>
            </a:r>
            <a:r>
              <a:rPr lang="en-US" altLang="zh-CN" sz="1800" dirty="0" err="1">
                <a:solidFill>
                  <a:srgbClr val="2B91AF"/>
                </a:solidFill>
                <a:latin typeface="新宋体" panose="02010609030101010101" pitchFamily="49" charset="-122"/>
                <a:ea typeface="新宋体" panose="02010609030101010101" pitchFamily="49" charset="-122"/>
              </a:rPr>
              <a:t>CP_TriangleIsosceles</a:t>
            </a:r>
            <a:r>
              <a:rPr lang="en-US" altLang="zh-CN" sz="1800" dirty="0">
                <a:solidFill>
                  <a:srgbClr val="000000"/>
                </a:solidFill>
                <a:latin typeface="新宋体" panose="02010609030101010101" pitchFamily="49" charset="-122"/>
                <a:ea typeface="新宋体" panose="02010609030101010101" pitchFamily="49" charset="-122"/>
              </a:rPr>
              <a:t>&gt; t1;</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CP_FactoryMethodShape</a:t>
            </a:r>
            <a:r>
              <a:rPr lang="en-US" altLang="zh-CN" sz="1800" dirty="0">
                <a:solidFill>
                  <a:srgbClr val="000000"/>
                </a:solidFill>
                <a:latin typeface="新宋体" panose="02010609030101010101" pitchFamily="49" charset="-122"/>
                <a:ea typeface="新宋体" panose="02010609030101010101" pitchFamily="49" charset="-122"/>
              </a:rPr>
              <a:t>&lt;</a:t>
            </a:r>
            <a:r>
              <a:rPr lang="en-US" altLang="zh-CN" sz="1800" dirty="0" err="1">
                <a:solidFill>
                  <a:srgbClr val="2B91AF"/>
                </a:solidFill>
                <a:latin typeface="新宋体" panose="02010609030101010101" pitchFamily="49" charset="-122"/>
                <a:ea typeface="新宋体" panose="02010609030101010101" pitchFamily="49" charset="-122"/>
              </a:rPr>
              <a:t>CP_Rectangle</a:t>
            </a:r>
            <a:r>
              <a:rPr lang="en-US" altLang="zh-CN" sz="1800" dirty="0">
                <a:solidFill>
                  <a:srgbClr val="000000"/>
                </a:solidFill>
                <a:latin typeface="新宋体" panose="02010609030101010101" pitchFamily="49" charset="-122"/>
                <a:ea typeface="新宋体" panose="02010609030101010101" pitchFamily="49" charset="-122"/>
              </a:rPr>
              <a:t>&gt; t2;</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switch</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typeId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case</a:t>
            </a:r>
            <a:r>
              <a:rPr lang="en-US" altLang="zh-CN" sz="1800" dirty="0">
                <a:solidFill>
                  <a:srgbClr val="000000"/>
                </a:solidFill>
                <a:latin typeface="新宋体" panose="02010609030101010101" pitchFamily="49" charset="-122"/>
                <a:ea typeface="新宋体" panose="02010609030101010101" pitchFamily="49" charset="-122"/>
              </a:rPr>
              <a:t> 3:</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s = t1.mb_createInstance();</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break</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case</a:t>
            </a:r>
            <a:r>
              <a:rPr lang="en-US" altLang="zh-CN" sz="1800" dirty="0">
                <a:solidFill>
                  <a:srgbClr val="000000"/>
                </a:solidFill>
                <a:latin typeface="新宋体" panose="02010609030101010101" pitchFamily="49" charset="-122"/>
                <a:ea typeface="新宋体" panose="02010609030101010101" pitchFamily="49" charset="-122"/>
              </a:rPr>
              <a:t> 4:</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s = t2.mb_createInstance();</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break</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default</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a:solidFill>
                  <a:srgbClr val="6F008A"/>
                </a:solidFill>
                <a:latin typeface="新宋体" panose="02010609030101010101" pitchFamily="49" charset="-122"/>
                <a:ea typeface="新宋体" panose="02010609030101010101" pitchFamily="49" charset="-122"/>
              </a:rPr>
              <a:t>NULL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switch</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s;</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err="1">
                <a:solidFill>
                  <a:srgbClr val="008000"/>
                </a:solidFill>
                <a:latin typeface="新宋体" panose="02010609030101010101" pitchFamily="49" charset="-122"/>
                <a:ea typeface="新宋体" panose="02010609030101010101" pitchFamily="49" charset="-122"/>
              </a:rPr>
              <a:t>gb_createInstanceShape</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8955606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文件名</a:t>
            </a:r>
            <a:r>
              <a:rPr lang="en-US" altLang="zh-CN" sz="2400" dirty="0"/>
              <a:t>: CP_FactoryMethodExtend.cpp</a:t>
            </a:r>
            <a:r>
              <a:rPr lang="zh-CN" altLang="en-US" sz="2400" dirty="0" smtClean="0"/>
              <a:t>；</a:t>
            </a:r>
            <a:r>
              <a:rPr lang="zh-CN" altLang="en-US" sz="2400" dirty="0"/>
              <a:t>开发者</a:t>
            </a:r>
            <a:r>
              <a:rPr lang="en-US" altLang="zh-CN" sz="2400" dirty="0"/>
              <a:t>: </a:t>
            </a:r>
            <a:r>
              <a:rPr lang="zh-CN" altLang="en-US" sz="2400" dirty="0"/>
              <a:t>雍俊</a:t>
            </a:r>
            <a:r>
              <a:rPr lang="zh-CN" altLang="en-US" sz="2400" dirty="0" smtClean="0"/>
              <a:t>海 </a:t>
            </a:r>
            <a:r>
              <a:rPr lang="en-US" altLang="zh-CN" sz="2400" dirty="0" smtClean="0"/>
              <a:t>(</a:t>
            </a:r>
            <a:r>
              <a:rPr lang="zh-CN" altLang="en-US" sz="2400" dirty="0" smtClean="0"/>
              <a:t>续</a:t>
            </a:r>
            <a:r>
              <a:rPr lang="en-US" altLang="zh-CN" sz="2400" dirty="0" smtClean="0"/>
              <a:t>)</a:t>
            </a:r>
            <a:endParaRPr lang="zh-CN" altLang="en-US" sz="2400" dirty="0"/>
          </a:p>
        </p:txBody>
      </p:sp>
      <p:sp>
        <p:nvSpPr>
          <p:cNvPr id="3" name="内容占位符 2"/>
          <p:cNvSpPr>
            <a:spLocks noGrp="1"/>
          </p:cNvSpPr>
          <p:nvPr>
            <p:ph idx="1"/>
          </p:nvPr>
        </p:nvSpPr>
        <p:spPr/>
        <p:txBody>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void</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gb_outShapeHint</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cout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zh-CN" altLang="en-US" dirty="0">
                <a:solidFill>
                  <a:srgbClr val="A31515"/>
                </a:solidFill>
                <a:latin typeface="新宋体" panose="02010609030101010101" pitchFamily="49" charset="-122"/>
                <a:ea typeface="新宋体" panose="02010609030101010101" pitchFamily="49" charset="-122"/>
              </a:rPr>
              <a:t>请输入</a:t>
            </a:r>
            <a:r>
              <a:rPr lang="en-US" altLang="zh-CN" dirty="0">
                <a:solidFill>
                  <a:srgbClr val="A31515"/>
                </a:solidFill>
                <a:latin typeface="新宋体" panose="02010609030101010101" pitchFamily="49" charset="-122"/>
                <a:ea typeface="新宋体" panose="02010609030101010101" pitchFamily="49" charset="-122"/>
              </a:rPr>
              <a:t>1</a:t>
            </a:r>
            <a:r>
              <a:rPr lang="zh-CN" altLang="en-US" dirty="0">
                <a:solidFill>
                  <a:srgbClr val="A31515"/>
                </a:solidFill>
                <a:latin typeface="新宋体" panose="02010609030101010101" pitchFamily="49" charset="-122"/>
                <a:ea typeface="新宋体" panose="02010609030101010101" pitchFamily="49" charset="-122"/>
              </a:rPr>
              <a:t>、</a:t>
            </a:r>
            <a:r>
              <a:rPr lang="en-US" altLang="zh-CN" dirty="0">
                <a:solidFill>
                  <a:srgbClr val="A31515"/>
                </a:solidFill>
                <a:latin typeface="新宋体" panose="02010609030101010101" pitchFamily="49" charset="-122"/>
                <a:ea typeface="新宋体" panose="02010609030101010101" pitchFamily="49" charset="-122"/>
              </a:rPr>
              <a:t>2</a:t>
            </a:r>
            <a:r>
              <a:rPr lang="zh-CN" altLang="en-US" dirty="0">
                <a:solidFill>
                  <a:srgbClr val="A31515"/>
                </a:solidFill>
                <a:latin typeface="新宋体" panose="02010609030101010101" pitchFamily="49" charset="-122"/>
                <a:ea typeface="新宋体" panose="02010609030101010101" pitchFamily="49" charset="-122"/>
              </a:rPr>
              <a:t>、</a:t>
            </a:r>
            <a:r>
              <a:rPr lang="en-US" altLang="zh-CN" dirty="0">
                <a:solidFill>
                  <a:srgbClr val="A31515"/>
                </a:solidFill>
                <a:latin typeface="新宋体" panose="02010609030101010101" pitchFamily="49" charset="-122"/>
                <a:ea typeface="新宋体" panose="02010609030101010101" pitchFamily="49" charset="-122"/>
              </a:rPr>
              <a:t>3</a:t>
            </a:r>
            <a:r>
              <a:rPr lang="zh-CN" altLang="en-US" dirty="0">
                <a:solidFill>
                  <a:srgbClr val="A31515"/>
                </a:solidFill>
                <a:latin typeface="新宋体" panose="02010609030101010101" pitchFamily="49" charset="-122"/>
                <a:ea typeface="新宋体" panose="02010609030101010101" pitchFamily="49" charset="-122"/>
              </a:rPr>
              <a:t>或</a:t>
            </a:r>
            <a:r>
              <a:rPr lang="en-US" altLang="zh-CN" dirty="0">
                <a:solidFill>
                  <a:srgbClr val="A31515"/>
                </a:solidFill>
                <a:latin typeface="新宋体" panose="02010609030101010101" pitchFamily="49" charset="-122"/>
                <a:ea typeface="新宋体" panose="02010609030101010101" pitchFamily="49" charset="-122"/>
              </a:rPr>
              <a:t>4:"</a:t>
            </a:r>
            <a:r>
              <a:rPr lang="zh-CN" altLang="en-US"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zh-CN" altLang="en-US"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endl</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cout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"\t1: </a:t>
            </a:r>
            <a:r>
              <a:rPr lang="zh-CN" altLang="en-US" dirty="0">
                <a:solidFill>
                  <a:srgbClr val="A31515"/>
                </a:solidFill>
                <a:latin typeface="新宋体" panose="02010609030101010101" pitchFamily="49" charset="-122"/>
                <a:ea typeface="新宋体" panose="02010609030101010101" pitchFamily="49" charset="-122"/>
              </a:rPr>
              <a:t>退出</a:t>
            </a:r>
            <a:r>
              <a:rPr lang="en-US" altLang="zh-CN" dirty="0">
                <a:solidFill>
                  <a:srgbClr val="A31515"/>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cout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"2: </a:t>
            </a:r>
            <a:r>
              <a:rPr lang="zh-CN" altLang="en-US" dirty="0">
                <a:solidFill>
                  <a:srgbClr val="A31515"/>
                </a:solidFill>
                <a:latin typeface="新宋体" panose="02010609030101010101" pitchFamily="49" charset="-122"/>
                <a:ea typeface="新宋体" panose="02010609030101010101" pitchFamily="49" charset="-122"/>
              </a:rPr>
              <a:t>计算总面积</a:t>
            </a:r>
            <a:r>
              <a:rPr lang="en-US" altLang="zh-CN" dirty="0">
                <a:solidFill>
                  <a:srgbClr val="A31515"/>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cout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"3: </a:t>
            </a:r>
            <a:r>
              <a:rPr lang="zh-CN" altLang="en-US" dirty="0">
                <a:solidFill>
                  <a:srgbClr val="A31515"/>
                </a:solidFill>
                <a:latin typeface="新宋体" panose="02010609030101010101" pitchFamily="49" charset="-122"/>
                <a:ea typeface="新宋体" panose="02010609030101010101" pitchFamily="49" charset="-122"/>
              </a:rPr>
              <a:t>创建等腰三角形</a:t>
            </a:r>
            <a:r>
              <a:rPr lang="en-US" altLang="zh-CN" dirty="0">
                <a:solidFill>
                  <a:srgbClr val="A31515"/>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cout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"4: </a:t>
            </a:r>
            <a:r>
              <a:rPr lang="zh-CN" altLang="en-US" dirty="0">
                <a:solidFill>
                  <a:srgbClr val="A31515"/>
                </a:solidFill>
                <a:latin typeface="新宋体" panose="02010609030101010101" pitchFamily="49" charset="-122"/>
                <a:ea typeface="新宋体" panose="02010609030101010101" pitchFamily="49" charset="-122"/>
              </a:rPr>
              <a:t>创建矩形。</a:t>
            </a:r>
            <a:r>
              <a:rPr lang="en-US" altLang="zh-CN" dirty="0">
                <a:solidFill>
                  <a:srgbClr val="A31515"/>
                </a:solidFill>
                <a:latin typeface="新宋体" panose="02010609030101010101" pitchFamily="49" charset="-122"/>
                <a:ea typeface="新宋体" panose="02010609030101010101" pitchFamily="49" charset="-122"/>
              </a:rPr>
              <a:t>"</a:t>
            </a:r>
            <a:r>
              <a:rPr lang="zh-CN" altLang="en-US"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zh-CN" altLang="en-US"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endl</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函数</a:t>
            </a:r>
            <a:r>
              <a:rPr lang="en-US" altLang="zh-CN" dirty="0" err="1">
                <a:solidFill>
                  <a:srgbClr val="008000"/>
                </a:solidFill>
                <a:latin typeface="新宋体" panose="02010609030101010101" pitchFamily="49" charset="-122"/>
                <a:ea typeface="新宋体" panose="02010609030101010101" pitchFamily="49" charset="-122"/>
              </a:rPr>
              <a:t>gb_outShapeHint</a:t>
            </a:r>
            <a:r>
              <a:rPr lang="zh-CN" altLang="en-US" dirty="0">
                <a:solidFill>
                  <a:srgbClr val="008000"/>
                </a:solidFill>
                <a:latin typeface="新宋体" panose="02010609030101010101" pitchFamily="49" charset="-122"/>
                <a:ea typeface="新宋体" panose="02010609030101010101" pitchFamily="49" charset="-122"/>
              </a:rPr>
              <a:t>结束</a:t>
            </a:r>
            <a:endParaRPr lang="zh-CN" altLang="en-US"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3715541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文件名</a:t>
            </a:r>
            <a:r>
              <a:rPr lang="en-US" altLang="zh-CN" sz="2800" dirty="0"/>
              <a:t>: </a:t>
            </a:r>
            <a:r>
              <a:rPr lang="en-US" altLang="zh-CN" sz="2800" dirty="0" err="1"/>
              <a:t>CP_FactoryMethodShapeTest.h</a:t>
            </a:r>
            <a:r>
              <a:rPr lang="zh-CN" altLang="en-US" sz="2800" dirty="0" smtClean="0"/>
              <a:t>；</a:t>
            </a:r>
            <a:r>
              <a:rPr lang="zh-CN" altLang="en-US" sz="2800" dirty="0"/>
              <a:t>开发者</a:t>
            </a:r>
            <a:r>
              <a:rPr lang="en-US" altLang="zh-CN" sz="2800" dirty="0"/>
              <a:t>: </a:t>
            </a:r>
            <a:r>
              <a:rPr lang="zh-CN" altLang="en-US" sz="2800" dirty="0"/>
              <a:t>雍俊海</a:t>
            </a:r>
          </a:p>
        </p:txBody>
      </p:sp>
      <p:sp>
        <p:nvSpPr>
          <p:cNvPr id="3" name="内容占位符 2"/>
          <p:cNvSpPr>
            <a:spLocks noGrp="1"/>
          </p:cNvSpPr>
          <p:nvPr>
            <p:ph idx="1"/>
          </p:nvPr>
        </p:nvSpPr>
        <p:spPr/>
        <p:txBody>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ifndef</a:t>
            </a:r>
            <a:r>
              <a:rPr lang="en-US" altLang="zh-CN" dirty="0">
                <a:solidFill>
                  <a:srgbClr val="000000"/>
                </a:solidFill>
                <a:latin typeface="新宋体" panose="02010609030101010101" pitchFamily="49" charset="-122"/>
                <a:ea typeface="新宋体" panose="02010609030101010101" pitchFamily="49" charset="-122"/>
              </a:rPr>
              <a:t> CP_SIMPLEFACTORYSHAPETEST_H</a:t>
            </a:r>
          </a:p>
          <a:p>
            <a:pPr marL="0" indent="0">
              <a:buNone/>
            </a:pPr>
            <a:r>
              <a:rPr lang="en-US" altLang="zh-CN" dirty="0">
                <a:solidFill>
                  <a:srgbClr val="0000FF"/>
                </a:solidFill>
                <a:latin typeface="新宋体" panose="02010609030101010101" pitchFamily="49" charset="-122"/>
                <a:ea typeface="新宋体" panose="02010609030101010101" pitchFamily="49" charset="-122"/>
              </a:rPr>
              <a:t>#define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6F008A"/>
                </a:solidFill>
                <a:latin typeface="新宋体" panose="02010609030101010101" pitchFamily="49" charset="-122"/>
                <a:ea typeface="新宋体" panose="02010609030101010101" pitchFamily="49" charset="-122"/>
              </a:rPr>
              <a:t>CP_SIMPLEFACTORYSHAPETEST_H</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extern</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void</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gb_testFactoryMethodShape</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a:t>
            </a:r>
            <a:r>
              <a:rPr lang="en-US" altLang="zh-CN" dirty="0" err="1">
                <a:solidFill>
                  <a:srgbClr val="0000FF"/>
                </a:solidFill>
                <a:latin typeface="新宋体" panose="02010609030101010101" pitchFamily="49" charset="-122"/>
                <a:ea typeface="新宋体" panose="02010609030101010101" pitchFamily="49" charset="-122"/>
              </a:rPr>
              <a:t>endif</a:t>
            </a:r>
            <a:endParaRPr lang="en-US" altLang="zh-CN"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935653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r>
              <a:rPr lang="zh-CN" altLang="en-US" dirty="0"/>
              <a:t>设计模式简介</a:t>
            </a:r>
          </a:p>
          <a:p>
            <a:r>
              <a:rPr lang="zh-CN" altLang="en-US" dirty="0"/>
              <a:t>适配器模式</a:t>
            </a:r>
          </a:p>
          <a:p>
            <a:r>
              <a:rPr lang="zh-CN" altLang="en-US" dirty="0"/>
              <a:t>工厂方法模式</a:t>
            </a:r>
          </a:p>
          <a:p>
            <a:r>
              <a:rPr lang="zh-CN" altLang="en-US" dirty="0"/>
              <a:t>复习</a:t>
            </a:r>
          </a:p>
          <a:p>
            <a:r>
              <a:rPr lang="zh-CN" altLang="en-US" dirty="0"/>
              <a:t>作业</a:t>
            </a:r>
          </a:p>
        </p:txBody>
      </p:sp>
      <p:sp>
        <p:nvSpPr>
          <p:cNvPr id="4" name="日期占位符 3"/>
          <p:cNvSpPr>
            <a:spLocks noGrp="1"/>
          </p:cNvSpPr>
          <p:nvPr>
            <p:ph type="dt" sz="half" idx="10"/>
          </p:nvPr>
        </p:nvSpPr>
        <p:spPr/>
        <p:txBody>
          <a:bodyPr/>
          <a:lstStyle/>
          <a:p>
            <a:fld id="{C2B53F0A-F76F-4225-8CCB-2FB6B8E06622}"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1751"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1557338"/>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792089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文件名</a:t>
            </a:r>
            <a:r>
              <a:rPr lang="en-US" altLang="zh-CN" sz="2400" dirty="0"/>
              <a:t>: CP_FactoryMethodShapeTest.cpp</a:t>
            </a:r>
            <a:r>
              <a:rPr lang="zh-CN" altLang="en-US" sz="2400" dirty="0" smtClean="0"/>
              <a:t>；</a:t>
            </a:r>
            <a:r>
              <a:rPr lang="zh-CN" altLang="en-US" sz="2400" dirty="0"/>
              <a:t>开发者</a:t>
            </a:r>
            <a:r>
              <a:rPr lang="en-US" altLang="zh-CN" sz="2400" dirty="0"/>
              <a:t>: </a:t>
            </a:r>
            <a:r>
              <a:rPr lang="zh-CN" altLang="en-US" sz="2400" dirty="0"/>
              <a:t>雍俊海</a:t>
            </a:r>
          </a:p>
        </p:txBody>
      </p:sp>
      <p:sp>
        <p:nvSpPr>
          <p:cNvPr id="3" name="内容占位符 2"/>
          <p:cNvSpPr>
            <a:spLocks noGrp="1"/>
          </p:cNvSpPr>
          <p:nvPr>
            <p:ph idx="1"/>
          </p:nvPr>
        </p:nvSpPr>
        <p:spPr/>
        <p:txBody>
          <a:bodyPr>
            <a:normAutofit fontScale="92500" lnSpcReduction="20000"/>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&lt;</a:t>
            </a:r>
            <a:r>
              <a:rPr lang="en-US" altLang="zh-CN" dirty="0" err="1">
                <a:solidFill>
                  <a:srgbClr val="A31515"/>
                </a:solidFill>
                <a:latin typeface="新宋体" panose="02010609030101010101" pitchFamily="49" charset="-122"/>
                <a:ea typeface="新宋体" panose="02010609030101010101" pitchFamily="49" charset="-122"/>
              </a:rPr>
              <a:t>iostream</a:t>
            </a:r>
            <a:r>
              <a:rPr lang="en-US" altLang="zh-CN" dirty="0">
                <a:solidFill>
                  <a:srgbClr val="A31515"/>
                </a:solidFill>
                <a:latin typeface="新宋体" panose="02010609030101010101" pitchFamily="49" charset="-122"/>
                <a:ea typeface="新宋体" panose="02010609030101010101" pitchFamily="49" charset="-122"/>
              </a:rPr>
              <a:t>&gt;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using</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namespace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std</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&lt;vector&gt;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en-US" altLang="zh-CN" dirty="0" err="1">
                <a:solidFill>
                  <a:srgbClr val="A31515"/>
                </a:solidFill>
                <a:latin typeface="新宋体" panose="02010609030101010101" pitchFamily="49" charset="-122"/>
                <a:ea typeface="新宋体" panose="02010609030101010101" pitchFamily="49" charset="-122"/>
              </a:rPr>
              <a:t>CP_FactoryMethodExtend.h</a:t>
            </a:r>
            <a:r>
              <a:rPr lang="en-US" altLang="zh-CN" dirty="0">
                <a:solidFill>
                  <a:srgbClr val="A31515"/>
                </a:solidFill>
                <a:latin typeface="新宋体" panose="02010609030101010101" pitchFamily="49" charset="-122"/>
                <a:ea typeface="新宋体" panose="02010609030101010101" pitchFamily="49" charset="-122"/>
              </a:rPr>
              <a: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void</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gb_testShapeClearInputBuffer</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zh-CN" altLang="en-US"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cin.clear</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smtClean="0">
                <a:solidFill>
                  <a:srgbClr val="000000"/>
                </a:solidFill>
                <a:latin typeface="新宋体" panose="02010609030101010101" pitchFamily="49" charset="-122"/>
                <a:ea typeface="新宋体" panose="02010609030101010101" pitchFamily="49" charset="-122"/>
              </a:rPr>
              <a:t> </a:t>
            </a:r>
            <a:r>
              <a:rPr lang="en-US" altLang="zh-CN" dirty="0" smtClean="0">
                <a:solidFill>
                  <a:srgbClr val="008000"/>
                </a:solidFill>
                <a:latin typeface="新宋体" panose="02010609030101010101" pitchFamily="49" charset="-122"/>
                <a:ea typeface="新宋体" panose="02010609030101010101" pitchFamily="49" charset="-122"/>
              </a:rPr>
              <a:t>// </a:t>
            </a:r>
            <a:r>
              <a:rPr lang="zh-CN" altLang="en-US" dirty="0" smtClean="0">
                <a:solidFill>
                  <a:srgbClr val="008000"/>
                </a:solidFill>
                <a:latin typeface="新宋体" panose="02010609030101010101" pitchFamily="49" charset="-122"/>
                <a:ea typeface="新宋体" panose="02010609030101010101" pitchFamily="49" charset="-122"/>
              </a:rPr>
              <a:t>清除</a:t>
            </a:r>
            <a:r>
              <a:rPr lang="zh-CN" altLang="en-US" dirty="0">
                <a:solidFill>
                  <a:srgbClr val="008000"/>
                </a:solidFill>
                <a:latin typeface="新宋体" panose="02010609030101010101" pitchFamily="49" charset="-122"/>
                <a:ea typeface="新宋体" panose="02010609030101010101" pitchFamily="49" charset="-122"/>
              </a:rPr>
              <a:t>错误状态</a:t>
            </a: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cin.ignore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smtClean="0">
                <a:solidFill>
                  <a:srgbClr val="008000"/>
                </a:solidFill>
                <a:latin typeface="新宋体" panose="02010609030101010101" pitchFamily="49" charset="-122"/>
                <a:ea typeface="新宋体" panose="02010609030101010101" pitchFamily="49" charset="-122"/>
              </a:rPr>
              <a:t>清除输入</a:t>
            </a:r>
            <a:r>
              <a:rPr lang="zh-CN" altLang="en-US" dirty="0">
                <a:solidFill>
                  <a:srgbClr val="008000"/>
                </a:solidFill>
                <a:latin typeface="新宋体" panose="02010609030101010101" pitchFamily="49" charset="-122"/>
                <a:ea typeface="新宋体" panose="02010609030101010101" pitchFamily="49" charset="-122"/>
              </a:rPr>
              <a:t>缓冲区</a:t>
            </a: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函数</a:t>
            </a:r>
            <a:r>
              <a:rPr lang="en-US" altLang="zh-CN" dirty="0" err="1">
                <a:solidFill>
                  <a:srgbClr val="008000"/>
                </a:solidFill>
                <a:latin typeface="新宋体" panose="02010609030101010101" pitchFamily="49" charset="-122"/>
                <a:ea typeface="新宋体" panose="02010609030101010101" pitchFamily="49" charset="-122"/>
              </a:rPr>
              <a:t>gb_testShapeClearInputBuffer</a:t>
            </a:r>
            <a:r>
              <a:rPr lang="zh-CN" altLang="en-US" dirty="0">
                <a:solidFill>
                  <a:srgbClr val="008000"/>
                </a:solidFill>
                <a:latin typeface="新宋体" panose="02010609030101010101" pitchFamily="49" charset="-122"/>
                <a:ea typeface="新宋体" panose="02010609030101010101" pitchFamily="49" charset="-122"/>
              </a:rPr>
              <a:t>结束</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3869484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文件名</a:t>
            </a:r>
            <a:r>
              <a:rPr lang="en-US" altLang="zh-CN" sz="2400" dirty="0"/>
              <a:t>: CP_FactoryMethodShapeTest.cpp</a:t>
            </a:r>
            <a:r>
              <a:rPr lang="zh-CN" altLang="en-US" sz="2400" dirty="0" smtClean="0"/>
              <a:t>；</a:t>
            </a:r>
            <a:r>
              <a:rPr lang="zh-CN" altLang="en-US" sz="2400" dirty="0"/>
              <a:t>开发者</a:t>
            </a:r>
            <a:r>
              <a:rPr lang="en-US" altLang="zh-CN" sz="2400" dirty="0"/>
              <a:t>: </a:t>
            </a:r>
            <a:r>
              <a:rPr lang="zh-CN" altLang="en-US" sz="2400" dirty="0"/>
              <a:t>雍俊</a:t>
            </a:r>
            <a:r>
              <a:rPr lang="zh-CN" altLang="en-US" sz="2400" dirty="0" smtClean="0"/>
              <a:t>海 </a:t>
            </a:r>
            <a:r>
              <a:rPr lang="en-US" altLang="zh-CN" sz="2400" dirty="0" smtClean="0"/>
              <a:t>(</a:t>
            </a:r>
            <a:r>
              <a:rPr lang="zh-CN" altLang="en-US" sz="2400" dirty="0" smtClean="0"/>
              <a:t>续</a:t>
            </a:r>
            <a:r>
              <a:rPr lang="en-US" altLang="zh-CN" sz="2400" dirty="0" smtClean="0"/>
              <a:t>)</a:t>
            </a:r>
            <a:endParaRPr lang="zh-CN" altLang="en-US" sz="2400" dirty="0"/>
          </a:p>
        </p:txBody>
      </p:sp>
      <p:sp>
        <p:nvSpPr>
          <p:cNvPr id="3" name="内容占位符 2"/>
          <p:cNvSpPr>
            <a:spLocks noGrp="1"/>
          </p:cNvSpPr>
          <p:nvPr>
            <p:ph idx="1"/>
          </p:nvPr>
        </p:nvSpPr>
        <p:spPr/>
        <p:txBody>
          <a:bodyPr>
            <a:normAutofit fontScale="70000" lnSpcReduction="20000"/>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double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gb_testShapeGetArea</a:t>
            </a:r>
            <a:r>
              <a:rPr lang="en-US" altLang="zh-CN" dirty="0">
                <a:solidFill>
                  <a:srgbClr val="000000"/>
                </a:solidFill>
                <a:latin typeface="新宋体" panose="02010609030101010101" pitchFamily="49" charset="-122"/>
                <a:ea typeface="新宋体" panose="02010609030101010101" pitchFamily="49" charset="-122"/>
              </a:rPr>
              <a:t>(</a:t>
            </a:r>
            <a:r>
              <a:rPr lang="en-US" altLang="zh-CN" dirty="0">
                <a:solidFill>
                  <a:srgbClr val="2B91AF"/>
                </a:solidFill>
                <a:latin typeface="新宋体" panose="02010609030101010101" pitchFamily="49" charset="-122"/>
                <a:ea typeface="新宋体" panose="02010609030101010101" pitchFamily="49" charset="-122"/>
              </a:rPr>
              <a:t>vector</a:t>
            </a:r>
            <a:r>
              <a:rPr lang="en-US" altLang="zh-CN" dirty="0">
                <a:solidFill>
                  <a:srgbClr val="000000"/>
                </a:solidFill>
                <a:latin typeface="新宋体" panose="02010609030101010101" pitchFamily="49" charset="-122"/>
                <a:ea typeface="新宋体" panose="02010609030101010101" pitchFamily="49" charset="-122"/>
              </a:rPr>
              <a:t>&lt;</a:t>
            </a:r>
            <a:r>
              <a:rPr lang="en-US" altLang="zh-CN" dirty="0" err="1">
                <a:solidFill>
                  <a:srgbClr val="2B91AF"/>
                </a:solidFill>
                <a:latin typeface="新宋体" panose="02010609030101010101" pitchFamily="49" charset="-122"/>
                <a:ea typeface="新宋体" panose="02010609030101010101" pitchFamily="49" charset="-122"/>
              </a:rPr>
              <a:t>CP_Shape</a:t>
            </a:r>
            <a:r>
              <a:rPr lang="en-US" altLang="zh-CN" dirty="0">
                <a:solidFill>
                  <a:srgbClr val="000000"/>
                </a:solidFill>
                <a:latin typeface="新宋体" panose="02010609030101010101" pitchFamily="49" charset="-122"/>
                <a:ea typeface="新宋体" panose="02010609030101010101" pitchFamily="49" charset="-122"/>
              </a:rPr>
              <a:t> *&gt; &amp;</a:t>
            </a:r>
            <a:r>
              <a:rPr lang="en-US" altLang="zh-CN" dirty="0">
                <a:solidFill>
                  <a:srgbClr val="808080"/>
                </a:solidFill>
                <a:latin typeface="新宋体" panose="02010609030101010101" pitchFamily="49" charset="-122"/>
                <a:ea typeface="新宋体" panose="02010609030101010101" pitchFamily="49" charset="-122"/>
              </a:rPr>
              <a:t>vs</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i</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n = </a:t>
            </a:r>
            <a:r>
              <a:rPr lang="en-US" altLang="zh-CN" dirty="0" err="1">
                <a:solidFill>
                  <a:srgbClr val="808080"/>
                </a:solidFill>
                <a:latin typeface="新宋体" panose="02010609030101010101" pitchFamily="49" charset="-122"/>
                <a:ea typeface="新宋体" panose="02010609030101010101" pitchFamily="49" charset="-122"/>
              </a:rPr>
              <a:t>vs</a:t>
            </a:r>
            <a:r>
              <a:rPr lang="en-US" altLang="zh-CN" dirty="0" err="1">
                <a:solidFill>
                  <a:srgbClr val="000000"/>
                </a:solidFill>
                <a:latin typeface="新宋体" panose="02010609030101010101" pitchFamily="49" charset="-122"/>
                <a:ea typeface="新宋体" panose="02010609030101010101" pitchFamily="49" charset="-122"/>
              </a:rPr>
              <a:t>.size</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double</a:t>
            </a:r>
            <a:r>
              <a:rPr lang="en-US" altLang="zh-CN" dirty="0">
                <a:solidFill>
                  <a:srgbClr val="000000"/>
                </a:solidFill>
                <a:latin typeface="新宋体" panose="02010609030101010101" pitchFamily="49" charset="-122"/>
                <a:ea typeface="新宋体" panose="02010609030101010101" pitchFamily="49" charset="-122"/>
              </a:rPr>
              <a:t> a, as;</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as = 0;</a:t>
            </a:r>
          </a:p>
          <a:p>
            <a:pPr marL="0" indent="0">
              <a:buNone/>
            </a:pPr>
            <a:r>
              <a:rPr lang="nn-NO" altLang="zh-CN" dirty="0">
                <a:solidFill>
                  <a:srgbClr val="000000"/>
                </a:solidFill>
                <a:latin typeface="新宋体" panose="02010609030101010101" pitchFamily="49" charset="-122"/>
                <a:ea typeface="新宋体" panose="02010609030101010101" pitchFamily="49" charset="-122"/>
              </a:rPr>
              <a:t>    </a:t>
            </a:r>
            <a:r>
              <a:rPr lang="nn-NO" altLang="zh-CN" dirty="0">
                <a:solidFill>
                  <a:srgbClr val="0000FF"/>
                </a:solidFill>
                <a:latin typeface="新宋体" panose="02010609030101010101" pitchFamily="49" charset="-122"/>
                <a:ea typeface="新宋体" panose="02010609030101010101" pitchFamily="49" charset="-122"/>
              </a:rPr>
              <a:t>for</a:t>
            </a:r>
            <a:r>
              <a:rPr lang="nn-NO" altLang="zh-CN" dirty="0">
                <a:solidFill>
                  <a:srgbClr val="000000"/>
                </a:solidFill>
                <a:latin typeface="新宋体" panose="02010609030101010101" pitchFamily="49" charset="-122"/>
                <a:ea typeface="新宋体" panose="02010609030101010101" pitchFamily="49" charset="-122"/>
              </a:rPr>
              <a:t> (i = 0; i &lt; n; i++)</a:t>
            </a:r>
          </a:p>
          <a:p>
            <a:pPr marL="0" indent="0">
              <a:buNone/>
            </a:pPr>
            <a:r>
              <a:rPr lang="zh-CN" altLang="en-US" dirty="0">
                <a:solidFill>
                  <a:srgbClr val="000000"/>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 = </a:t>
            </a:r>
            <a:r>
              <a:rPr lang="en-US" altLang="zh-CN" dirty="0">
                <a:solidFill>
                  <a:srgbClr val="808080"/>
                </a:solidFill>
                <a:latin typeface="新宋体" panose="02010609030101010101" pitchFamily="49" charset="-122"/>
                <a:ea typeface="新宋体" panose="02010609030101010101" pitchFamily="49" charset="-122"/>
              </a:rPr>
              <a:t>vs</a:t>
            </a:r>
            <a:r>
              <a:rPr lang="en-US" altLang="zh-CN" dirty="0">
                <a:solidFill>
                  <a:srgbClr val="008080"/>
                </a:solidFill>
                <a:latin typeface="新宋体" panose="02010609030101010101" pitchFamily="49" charset="-122"/>
                <a:ea typeface="新宋体" panose="02010609030101010101" pitchFamily="49" charset="-122"/>
              </a:rPr>
              <a:t>[</a:t>
            </a:r>
            <a:r>
              <a:rPr lang="en-US" altLang="zh-CN" dirty="0" err="1">
                <a:solidFill>
                  <a:srgbClr val="000000"/>
                </a:solidFill>
                <a:latin typeface="新宋体" panose="02010609030101010101" pitchFamily="49" charset="-122"/>
                <a:ea typeface="新宋体" panose="02010609030101010101" pitchFamily="49" charset="-122"/>
              </a:rPr>
              <a:t>i</a:t>
            </a:r>
            <a:r>
              <a:rPr lang="en-US" altLang="zh-CN" dirty="0">
                <a:solidFill>
                  <a:srgbClr val="008080"/>
                </a:solidFill>
                <a:latin typeface="新宋体" panose="02010609030101010101" pitchFamily="49" charset="-122"/>
                <a:ea typeface="新宋体" panose="02010609030101010101" pitchFamily="49" charset="-122"/>
              </a:rPr>
              <a:t>]</a:t>
            </a:r>
            <a:r>
              <a:rPr lang="en-US" altLang="zh-CN" dirty="0">
                <a:solidFill>
                  <a:srgbClr val="000000"/>
                </a:solidFill>
                <a:latin typeface="新宋体" panose="02010609030101010101" pitchFamily="49" charset="-122"/>
                <a:ea typeface="新宋体" panose="02010609030101010101" pitchFamily="49" charset="-122"/>
              </a:rPr>
              <a:t>-&gt;</a:t>
            </a:r>
            <a:r>
              <a:rPr lang="en-US" altLang="zh-CN" dirty="0" err="1">
                <a:solidFill>
                  <a:srgbClr val="000000"/>
                </a:solidFill>
                <a:latin typeface="新宋体" panose="02010609030101010101" pitchFamily="49" charset="-122"/>
                <a:ea typeface="新宋体" panose="02010609030101010101" pitchFamily="49" charset="-122"/>
              </a:rPr>
              <a:t>mb_getArea</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as += a;</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 </a:t>
            </a:r>
            <a:r>
              <a:rPr lang="en-US" altLang="zh-CN" dirty="0">
                <a:solidFill>
                  <a:srgbClr val="008000"/>
                </a:solidFill>
                <a:latin typeface="新宋体" panose="02010609030101010101" pitchFamily="49" charset="-122"/>
                <a:ea typeface="新宋体" panose="02010609030101010101" pitchFamily="49" charset="-122"/>
              </a:rPr>
              <a:t>// for</a:t>
            </a:r>
            <a:r>
              <a:rPr lang="zh-CN" altLang="en-US" dirty="0">
                <a:solidFill>
                  <a:srgbClr val="008000"/>
                </a:solidFill>
                <a:latin typeface="新宋体" panose="02010609030101010101" pitchFamily="49" charset="-122"/>
                <a:ea typeface="新宋体" panose="02010609030101010101" pitchFamily="49" charset="-122"/>
              </a:rPr>
              <a:t>结束</a:t>
            </a: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return</a:t>
            </a:r>
            <a:r>
              <a:rPr lang="en-US" altLang="zh-CN" dirty="0">
                <a:solidFill>
                  <a:srgbClr val="000000"/>
                </a:solidFill>
                <a:latin typeface="新宋体" panose="02010609030101010101" pitchFamily="49" charset="-122"/>
                <a:ea typeface="新宋体" panose="02010609030101010101" pitchFamily="49" charset="-122"/>
              </a:rPr>
              <a:t> as;</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函数</a:t>
            </a:r>
            <a:r>
              <a:rPr lang="en-US" altLang="zh-CN" dirty="0" err="1">
                <a:solidFill>
                  <a:srgbClr val="008000"/>
                </a:solidFill>
                <a:latin typeface="新宋体" panose="02010609030101010101" pitchFamily="49" charset="-122"/>
                <a:ea typeface="新宋体" panose="02010609030101010101" pitchFamily="49" charset="-122"/>
              </a:rPr>
              <a:t>gb_testShapeGetArea</a:t>
            </a:r>
            <a:r>
              <a:rPr lang="zh-CN" altLang="en-US" dirty="0">
                <a:solidFill>
                  <a:srgbClr val="008000"/>
                </a:solidFill>
                <a:latin typeface="新宋体" panose="02010609030101010101" pitchFamily="49" charset="-122"/>
                <a:ea typeface="新宋体" panose="02010609030101010101" pitchFamily="49" charset="-122"/>
              </a:rPr>
              <a:t>结束</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388458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文件名</a:t>
            </a:r>
            <a:r>
              <a:rPr lang="en-US" altLang="zh-CN" sz="2400" dirty="0"/>
              <a:t>: CP_FactoryMethodShapeTest.cpp</a:t>
            </a:r>
            <a:r>
              <a:rPr lang="zh-CN" altLang="en-US" sz="2400" dirty="0" smtClean="0"/>
              <a:t>；</a:t>
            </a:r>
            <a:r>
              <a:rPr lang="zh-CN" altLang="en-US" sz="2400" dirty="0"/>
              <a:t>开发者</a:t>
            </a:r>
            <a:r>
              <a:rPr lang="en-US" altLang="zh-CN" sz="2400" dirty="0"/>
              <a:t>: </a:t>
            </a:r>
            <a:r>
              <a:rPr lang="zh-CN" altLang="en-US" sz="2400" dirty="0"/>
              <a:t>雍俊</a:t>
            </a:r>
            <a:r>
              <a:rPr lang="zh-CN" altLang="en-US" sz="2400" dirty="0" smtClean="0"/>
              <a:t>海 </a:t>
            </a:r>
            <a:r>
              <a:rPr lang="en-US" altLang="zh-CN" sz="2400" dirty="0" smtClean="0"/>
              <a:t>(</a:t>
            </a:r>
            <a:r>
              <a:rPr lang="zh-CN" altLang="en-US" sz="2400" dirty="0" smtClean="0"/>
              <a:t>续</a:t>
            </a:r>
            <a:r>
              <a:rPr lang="en-US" altLang="zh-CN" sz="2400" dirty="0" smtClean="0"/>
              <a:t>)</a:t>
            </a:r>
            <a:endParaRPr lang="zh-CN" altLang="en-US" sz="2400" dirty="0"/>
          </a:p>
        </p:txBody>
      </p:sp>
      <p:sp>
        <p:nvSpPr>
          <p:cNvPr id="3" name="内容占位符 2"/>
          <p:cNvSpPr>
            <a:spLocks noGrp="1"/>
          </p:cNvSpPr>
          <p:nvPr>
            <p:ph idx="1"/>
          </p:nvPr>
        </p:nvSpPr>
        <p:spPr/>
        <p:txBody>
          <a:bodyPr>
            <a:noAutofit/>
          </a:bodyPr>
          <a:lstStyle/>
          <a:p>
            <a:pPr marL="0" indent="0">
              <a:lnSpc>
                <a:spcPts val="20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void</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gb_testFactoryMethodShape</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double</a:t>
            </a:r>
            <a:r>
              <a:rPr lang="en-US" altLang="zh-CN" sz="1800" dirty="0">
                <a:solidFill>
                  <a:srgbClr val="000000"/>
                </a:solidFill>
                <a:latin typeface="新宋体" panose="02010609030101010101" pitchFamily="49" charset="-122"/>
                <a:ea typeface="新宋体" panose="02010609030101010101" pitchFamily="49" charset="-122"/>
              </a:rPr>
              <a:t> a;</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CP_Shape</a:t>
            </a:r>
            <a:r>
              <a:rPr lang="en-US" altLang="zh-CN" sz="1800" dirty="0">
                <a:solidFill>
                  <a:srgbClr val="000000"/>
                </a:solidFill>
                <a:latin typeface="新宋体" panose="02010609030101010101" pitchFamily="49" charset="-122"/>
                <a:ea typeface="新宋体" panose="02010609030101010101" pitchFamily="49" charset="-122"/>
              </a:rPr>
              <a:t> * s;</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2B91AF"/>
                </a:solidFill>
                <a:latin typeface="新宋体" panose="02010609030101010101" pitchFamily="49" charset="-122"/>
                <a:ea typeface="新宋体" panose="02010609030101010101" pitchFamily="49" charset="-122"/>
              </a:rPr>
              <a:t>vector</a:t>
            </a:r>
            <a:r>
              <a:rPr lang="en-US" altLang="zh-CN" sz="1800" dirty="0">
                <a:solidFill>
                  <a:srgbClr val="000000"/>
                </a:solidFill>
                <a:latin typeface="新宋体" panose="02010609030101010101" pitchFamily="49" charset="-122"/>
                <a:ea typeface="新宋体" panose="02010609030101010101" pitchFamily="49" charset="-122"/>
              </a:rPr>
              <a:t>&lt;</a:t>
            </a:r>
            <a:r>
              <a:rPr lang="en-US" altLang="zh-CN" sz="1800" dirty="0" err="1">
                <a:solidFill>
                  <a:srgbClr val="2B91AF"/>
                </a:solidFill>
                <a:latin typeface="新宋体" panose="02010609030101010101" pitchFamily="49" charset="-122"/>
                <a:ea typeface="新宋体" panose="02010609030101010101" pitchFamily="49" charset="-122"/>
              </a:rPr>
              <a:t>CP_Shape</a:t>
            </a:r>
            <a:r>
              <a:rPr lang="en-US" altLang="zh-CN" sz="1800" dirty="0">
                <a:solidFill>
                  <a:srgbClr val="000000"/>
                </a:solidFill>
                <a:latin typeface="新宋体" panose="02010609030101010101" pitchFamily="49" charset="-122"/>
                <a:ea typeface="新宋体" panose="02010609030101010101" pitchFamily="49" charset="-122"/>
              </a:rPr>
              <a:t> *&gt; vs;</a:t>
            </a:r>
          </a:p>
          <a:p>
            <a:pPr marL="0" indent="0">
              <a:lnSpc>
                <a:spcPts val="20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for</a:t>
            </a: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00FF"/>
                </a:solidFill>
                <a:latin typeface="新宋体" panose="02010609030101010101" pitchFamily="49" charset="-122"/>
                <a:ea typeface="新宋体" panose="02010609030101010101" pitchFamily="49" charset="-122"/>
              </a:rPr>
              <a:t>true</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20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gb_outShapeHint</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0;</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cin</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&gt;&gt;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1)</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break</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 == 2)</a:t>
            </a:r>
          </a:p>
          <a:p>
            <a:pPr marL="0" indent="0">
              <a:lnSpc>
                <a:spcPts val="20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 = </a:t>
            </a:r>
            <a:r>
              <a:rPr lang="en-US" altLang="zh-CN" sz="1800" dirty="0" err="1">
                <a:solidFill>
                  <a:srgbClr val="000000"/>
                </a:solidFill>
                <a:latin typeface="新宋体" panose="02010609030101010101" pitchFamily="49" charset="-122"/>
                <a:ea typeface="新宋体" panose="02010609030101010101" pitchFamily="49" charset="-122"/>
              </a:rPr>
              <a:t>gb_testShapeGetArea</a:t>
            </a:r>
            <a:r>
              <a:rPr lang="en-US" altLang="zh-CN" sz="1800" dirty="0">
                <a:solidFill>
                  <a:srgbClr val="000000"/>
                </a:solidFill>
                <a:latin typeface="新宋体" panose="02010609030101010101" pitchFamily="49" charset="-122"/>
                <a:ea typeface="新宋体" panose="02010609030101010101" pitchFamily="49" charset="-122"/>
              </a:rPr>
              <a:t>(vs);</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总面积</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2282299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文件名</a:t>
            </a:r>
            <a:r>
              <a:rPr lang="en-US" altLang="zh-CN" sz="2400" dirty="0"/>
              <a:t>: CP_FactoryMethodShapeTest.cpp</a:t>
            </a:r>
            <a:r>
              <a:rPr lang="zh-CN" altLang="en-US" sz="2400" dirty="0" smtClean="0"/>
              <a:t>；</a:t>
            </a:r>
            <a:r>
              <a:rPr lang="zh-CN" altLang="en-US" sz="2400" dirty="0"/>
              <a:t>开发者</a:t>
            </a:r>
            <a:r>
              <a:rPr lang="en-US" altLang="zh-CN" sz="2400" dirty="0"/>
              <a:t>: </a:t>
            </a:r>
            <a:r>
              <a:rPr lang="zh-CN" altLang="en-US" sz="2400" dirty="0"/>
              <a:t>雍俊</a:t>
            </a:r>
            <a:r>
              <a:rPr lang="zh-CN" altLang="en-US" sz="2400" dirty="0" smtClean="0"/>
              <a:t>海 </a:t>
            </a:r>
            <a:r>
              <a:rPr lang="en-US" altLang="zh-CN" sz="2400" dirty="0" smtClean="0"/>
              <a:t>(</a:t>
            </a:r>
            <a:r>
              <a:rPr lang="zh-CN" altLang="en-US" sz="2400" dirty="0" smtClean="0"/>
              <a:t>续</a:t>
            </a:r>
            <a:r>
              <a:rPr lang="en-US" altLang="zh-CN" sz="2400" dirty="0" smtClean="0"/>
              <a:t>)</a:t>
            </a:r>
            <a:endParaRPr lang="zh-CN" altLang="en-US" sz="2400" dirty="0"/>
          </a:p>
        </p:txBody>
      </p:sp>
      <p:sp>
        <p:nvSpPr>
          <p:cNvPr id="3" name="内容占位符 2"/>
          <p:cNvSpPr>
            <a:spLocks noGrp="1"/>
          </p:cNvSpPr>
          <p:nvPr>
            <p:ph idx="1"/>
          </p:nvPr>
        </p:nvSpPr>
        <p:spPr/>
        <p:txBody>
          <a:bodyPr>
            <a:noAutofit/>
          </a:bodyPr>
          <a:lstStyle/>
          <a:p>
            <a:pPr marL="0" indent="0">
              <a:lnSpc>
                <a:spcPts val="2000"/>
              </a:lnSpc>
              <a:spcBef>
                <a:spcPts val="0"/>
              </a:spcBef>
              <a:buNone/>
            </a:pPr>
            <a:r>
              <a:rPr lang="en-US" altLang="zh-CN" sz="1800" dirty="0" smtClean="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else</a:t>
            </a:r>
            <a:r>
              <a:rPr lang="en-US" altLang="zh-CN" sz="1800" dirty="0">
                <a:solidFill>
                  <a:srgbClr val="000000"/>
                </a:solidFill>
                <a:latin typeface="新宋体" panose="02010609030101010101" pitchFamily="49" charset="-122"/>
                <a:ea typeface="新宋体" panose="02010609030101010101" pitchFamily="49" charset="-122"/>
              </a:rPr>
              <a:t> </a:t>
            </a:r>
          </a:p>
          <a:p>
            <a:pPr marL="0" indent="0">
              <a:lnSpc>
                <a:spcPts val="20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err="1">
                <a:solidFill>
                  <a:srgbClr val="000000"/>
                </a:solidFill>
                <a:latin typeface="新宋体" panose="02010609030101010101" pitchFamily="49" charset="-122"/>
                <a:ea typeface="新宋体" panose="02010609030101010101" pitchFamily="49" charset="-122"/>
              </a:rPr>
              <a:t>gb_createInstanceShape</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if</a:t>
            </a: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a:solidFill>
                  <a:srgbClr val="6F008A"/>
                </a:solidFill>
                <a:latin typeface="新宋体" panose="02010609030101010101" pitchFamily="49" charset="-122"/>
                <a:ea typeface="新宋体" panose="02010609030101010101" pitchFamily="49" charset="-122"/>
              </a:rPr>
              <a:t>NULL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输入有误，请重新输入。</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continue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if</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s-&gt;</a:t>
            </a:r>
            <a:r>
              <a:rPr lang="en-US" altLang="zh-CN" sz="1800" dirty="0" err="1">
                <a:solidFill>
                  <a:srgbClr val="000000"/>
                </a:solidFill>
                <a:latin typeface="新宋体" panose="02010609030101010101" pitchFamily="49" charset="-122"/>
                <a:ea typeface="新宋体" panose="02010609030101010101" pitchFamily="49" charset="-122"/>
              </a:rPr>
              <a:t>mb_setupParameters</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s-&gt;</a:t>
            </a:r>
            <a:r>
              <a:rPr lang="en-US" altLang="zh-CN" sz="1800" dirty="0" err="1">
                <a:solidFill>
                  <a:srgbClr val="000000"/>
                </a:solidFill>
                <a:latin typeface="新宋体" panose="02010609030101010101" pitchFamily="49" charset="-122"/>
                <a:ea typeface="新宋体" panose="02010609030101010101" pitchFamily="49" charset="-122"/>
              </a:rPr>
              <a:t>mb_draw</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cout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面积</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s-&gt;</a:t>
            </a:r>
            <a:r>
              <a:rPr lang="en-US" altLang="zh-CN" sz="1800" dirty="0" err="1">
                <a:solidFill>
                  <a:srgbClr val="000000"/>
                </a:solidFill>
                <a:latin typeface="新宋体" panose="02010609030101010101" pitchFamily="49" charset="-122"/>
                <a:ea typeface="新宋体" panose="02010609030101010101" pitchFamily="49" charset="-122"/>
              </a:rPr>
              <a:t>mb_getArea</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zh-CN" altLang="en-US" sz="1800" dirty="0">
                <a:solidFill>
                  <a:srgbClr val="A31515"/>
                </a:solidFill>
                <a:latin typeface="新宋体" panose="02010609030101010101" pitchFamily="49" charset="-122"/>
                <a:ea typeface="新宋体" panose="02010609030101010101" pitchFamily="49" charset="-122"/>
              </a:rPr>
              <a:t>。</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&lt;&lt;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endl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vs.push_back</a:t>
            </a:r>
            <a:r>
              <a:rPr lang="en-US" altLang="zh-CN" sz="1800" dirty="0">
                <a:solidFill>
                  <a:srgbClr val="000000"/>
                </a:solidFill>
                <a:latin typeface="新宋体" panose="02010609030101010101" pitchFamily="49" charset="-122"/>
                <a:ea typeface="新宋体" panose="02010609030101010101" pitchFamily="49" charset="-122"/>
              </a:rPr>
              <a:t>(s);</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if/else</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gb_testShapeClearInputBuffer</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for</a:t>
            </a:r>
            <a:r>
              <a:rPr lang="zh-CN" altLang="en-US" sz="1800" dirty="0">
                <a:solidFill>
                  <a:srgbClr val="008000"/>
                </a:solidFill>
                <a:latin typeface="新宋体" panose="02010609030101010101" pitchFamily="49" charset="-122"/>
                <a:ea typeface="新宋体" panose="02010609030101010101" pitchFamily="49" charset="-122"/>
              </a:rPr>
              <a:t>循环结束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n = </a:t>
            </a:r>
            <a:r>
              <a:rPr lang="en-US" altLang="zh-CN" sz="1800" dirty="0" err="1">
                <a:solidFill>
                  <a:srgbClr val="000000"/>
                </a:solidFill>
                <a:latin typeface="新宋体" panose="02010609030101010101" pitchFamily="49" charset="-122"/>
                <a:ea typeface="新宋体" panose="02010609030101010101" pitchFamily="49" charset="-122"/>
              </a:rPr>
              <a:t>vs.size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nn-NO" altLang="zh-CN" sz="1800" dirty="0">
                <a:solidFill>
                  <a:srgbClr val="000000"/>
                </a:solidFill>
                <a:latin typeface="新宋体" panose="02010609030101010101" pitchFamily="49" charset="-122"/>
                <a:ea typeface="新宋体" panose="02010609030101010101" pitchFamily="49" charset="-122"/>
              </a:rPr>
              <a:t>    </a:t>
            </a:r>
            <a:r>
              <a:rPr lang="nn-NO" altLang="zh-CN" sz="1800" dirty="0">
                <a:solidFill>
                  <a:srgbClr val="0000FF"/>
                </a:solidFill>
                <a:latin typeface="新宋体" panose="02010609030101010101" pitchFamily="49" charset="-122"/>
                <a:ea typeface="新宋体" panose="02010609030101010101" pitchFamily="49" charset="-122"/>
              </a:rPr>
              <a:t>for</a:t>
            </a:r>
            <a:r>
              <a:rPr lang="nn-NO" altLang="zh-CN" sz="1800" dirty="0">
                <a:solidFill>
                  <a:srgbClr val="000000"/>
                </a:solidFill>
                <a:latin typeface="新宋体" panose="02010609030101010101" pitchFamily="49" charset="-122"/>
                <a:ea typeface="新宋体" panose="02010609030101010101" pitchFamily="49" charset="-122"/>
              </a:rPr>
              <a:t> (i = 0; i &lt; n; i++)</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80"/>
                </a:solidFill>
                <a:latin typeface="新宋体" panose="02010609030101010101" pitchFamily="49" charset="-122"/>
                <a:ea typeface="新宋体" panose="02010609030101010101" pitchFamily="49" charset="-122"/>
              </a:rPr>
              <a:t>delete</a:t>
            </a:r>
            <a:r>
              <a:rPr lang="en-US" altLang="zh-CN" sz="1800" dirty="0">
                <a:solidFill>
                  <a:srgbClr val="000000"/>
                </a:solidFill>
                <a:latin typeface="新宋体" panose="02010609030101010101" pitchFamily="49" charset="-122"/>
                <a:ea typeface="新宋体" panose="02010609030101010101" pitchFamily="49" charset="-122"/>
              </a:rPr>
              <a:t> vs</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err="1">
                <a:solidFill>
                  <a:srgbClr val="000000"/>
                </a:solidFill>
                <a:latin typeface="新宋体" panose="02010609030101010101" pitchFamily="49" charset="-122"/>
                <a:ea typeface="新宋体" panose="02010609030101010101" pitchFamily="49" charset="-122"/>
              </a:rPr>
              <a:t>i</a:t>
            </a:r>
            <a:r>
              <a:rPr lang="en-US" altLang="zh-CN" sz="1800" dirty="0">
                <a:solidFill>
                  <a:srgbClr val="008080"/>
                </a:solidFill>
                <a:latin typeface="新宋体" panose="02010609030101010101" pitchFamily="49" charset="-122"/>
                <a:ea typeface="新宋体" panose="02010609030101010101" pitchFamily="49" charset="-122"/>
              </a:rPr>
              <a:t>]</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err="1">
                <a:solidFill>
                  <a:srgbClr val="008000"/>
                </a:solidFill>
                <a:latin typeface="新宋体" panose="02010609030101010101" pitchFamily="49" charset="-122"/>
                <a:ea typeface="新宋体" panose="02010609030101010101" pitchFamily="49" charset="-122"/>
              </a:rPr>
              <a:t>gb_testFactoryMethodShape</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3360590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文件名</a:t>
            </a:r>
            <a:r>
              <a:rPr lang="en-US" altLang="zh-CN" sz="2400" dirty="0"/>
              <a:t>: CP_FactoryMethodShapeTestMain.cpp</a:t>
            </a:r>
            <a:r>
              <a:rPr lang="zh-CN" altLang="en-US" sz="2400" dirty="0" smtClean="0"/>
              <a:t>；</a:t>
            </a:r>
            <a:r>
              <a:rPr lang="zh-CN" altLang="en-US" sz="2400" dirty="0"/>
              <a:t>开发者</a:t>
            </a:r>
            <a:r>
              <a:rPr lang="en-US" altLang="zh-CN" sz="2400" dirty="0"/>
              <a:t>: </a:t>
            </a:r>
            <a:r>
              <a:rPr lang="zh-CN" altLang="en-US" sz="2400" dirty="0"/>
              <a:t>雍俊海</a:t>
            </a:r>
          </a:p>
        </p:txBody>
      </p:sp>
      <p:sp>
        <p:nvSpPr>
          <p:cNvPr id="3" name="内容占位符 2"/>
          <p:cNvSpPr>
            <a:spLocks noGrp="1"/>
          </p:cNvSpPr>
          <p:nvPr>
            <p:ph idx="1"/>
          </p:nvPr>
        </p:nvSpPr>
        <p:spPr/>
        <p:txBody>
          <a:bodyPr>
            <a:normAutofit fontScale="92500" lnSpcReduction="20000"/>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&lt;</a:t>
            </a:r>
            <a:r>
              <a:rPr lang="en-US" altLang="zh-CN" dirty="0" err="1">
                <a:solidFill>
                  <a:srgbClr val="A31515"/>
                </a:solidFill>
                <a:latin typeface="新宋体" panose="02010609030101010101" pitchFamily="49" charset="-122"/>
                <a:ea typeface="新宋体" panose="02010609030101010101" pitchFamily="49" charset="-122"/>
              </a:rPr>
              <a:t>iostream</a:t>
            </a:r>
            <a:r>
              <a:rPr lang="en-US" altLang="zh-CN" dirty="0">
                <a:solidFill>
                  <a:srgbClr val="A31515"/>
                </a:solidFill>
                <a:latin typeface="新宋体" panose="02010609030101010101" pitchFamily="49" charset="-122"/>
                <a:ea typeface="新宋体" panose="02010609030101010101" pitchFamily="49" charset="-122"/>
              </a:rPr>
              <a:t>&gt;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using</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namespace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std</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a:solidFill>
                  <a:srgbClr val="0000FF"/>
                </a:solidFill>
                <a:latin typeface="新宋体" panose="02010609030101010101" pitchFamily="49" charset="-122"/>
                <a:ea typeface="新宋体" panose="02010609030101010101" pitchFamily="49" charset="-122"/>
              </a:rPr>
              <a:t>#include</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en-US" altLang="zh-CN" dirty="0" err="1">
                <a:solidFill>
                  <a:srgbClr val="A31515"/>
                </a:solidFill>
                <a:latin typeface="新宋体" panose="02010609030101010101" pitchFamily="49" charset="-122"/>
                <a:ea typeface="新宋体" panose="02010609030101010101" pitchFamily="49" charset="-122"/>
              </a:rPr>
              <a:t>CP_FactoryMethodShapeTest.h</a:t>
            </a:r>
            <a:r>
              <a:rPr lang="en-US" altLang="zh-CN" dirty="0">
                <a:solidFill>
                  <a:srgbClr val="A31515"/>
                </a:solidFill>
                <a:latin typeface="新宋体" panose="02010609030101010101" pitchFamily="49" charset="-122"/>
                <a:ea typeface="新宋体" panose="02010609030101010101" pitchFamily="49" charset="-122"/>
              </a:rPr>
              <a:t>"</a:t>
            </a:r>
            <a:endParaRPr lang="en-US" altLang="zh-CN" dirty="0">
              <a:solidFill>
                <a:srgbClr val="000000"/>
              </a:solidFill>
              <a:latin typeface="新宋体" panose="02010609030101010101" pitchFamily="49" charset="-122"/>
              <a:ea typeface="新宋体" panose="02010609030101010101" pitchFamily="49" charset="-122"/>
            </a:endParaRPr>
          </a:p>
          <a:p>
            <a:pPr marL="0" indent="0">
              <a:buNone/>
            </a:pPr>
            <a:endParaRPr lang="zh-CN" altLang="en-US" dirty="0">
              <a:solidFill>
                <a:srgbClr val="000000"/>
              </a:solidFill>
              <a:latin typeface="新宋体" panose="02010609030101010101" pitchFamily="49" charset="-122"/>
              <a:ea typeface="新宋体" panose="02010609030101010101" pitchFamily="49" charset="-122"/>
            </a:endParaRPr>
          </a:p>
          <a:p>
            <a:pPr marL="0" indent="0">
              <a:buNone/>
            </a:pP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main(</a:t>
            </a:r>
            <a:r>
              <a:rPr lang="en-US" altLang="zh-CN" dirty="0" err="1">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808080"/>
                </a:solidFill>
                <a:latin typeface="新宋体" panose="02010609030101010101" pitchFamily="49" charset="-122"/>
                <a:ea typeface="新宋体" panose="02010609030101010101" pitchFamily="49" charset="-122"/>
              </a:rPr>
              <a:t>argc</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char</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808080"/>
                </a:solidFill>
                <a:latin typeface="新宋体" panose="02010609030101010101" pitchFamily="49" charset="-122"/>
                <a:ea typeface="新宋体" panose="02010609030101010101" pitchFamily="49" charset="-122"/>
              </a:rPr>
              <a:t>args</a:t>
            </a:r>
            <a:r>
              <a:rPr lang="en-US" altLang="zh-CN" dirty="0">
                <a:solidFill>
                  <a:srgbClr val="000000"/>
                </a:solidFill>
                <a:latin typeface="新宋体" panose="02010609030101010101" pitchFamily="49" charset="-122"/>
                <a:ea typeface="新宋体" panose="02010609030101010101" pitchFamily="49" charset="-122"/>
              </a:rPr>
              <a:t>[ ])</a:t>
            </a:r>
          </a:p>
          <a:p>
            <a:pPr marL="0" indent="0">
              <a:buNone/>
            </a:pP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gb_testFactoryMethodShape</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system(</a:t>
            </a:r>
            <a:r>
              <a:rPr lang="en-US" altLang="zh-CN" dirty="0">
                <a:solidFill>
                  <a:srgbClr val="A31515"/>
                </a:solidFill>
                <a:latin typeface="新宋体" panose="02010609030101010101" pitchFamily="49" charset="-122"/>
                <a:ea typeface="新宋体" panose="02010609030101010101" pitchFamily="49" charset="-122"/>
              </a:rPr>
              <a:t>"pause"</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00FF"/>
                </a:solidFill>
                <a:latin typeface="新宋体" panose="02010609030101010101" pitchFamily="49" charset="-122"/>
                <a:ea typeface="新宋体" panose="02010609030101010101" pitchFamily="49" charset="-122"/>
              </a:rPr>
              <a:t>return</a:t>
            </a:r>
            <a:r>
              <a:rPr lang="en-US" altLang="zh-CN" dirty="0">
                <a:solidFill>
                  <a:srgbClr val="000000"/>
                </a:solidFill>
                <a:latin typeface="新宋体" panose="02010609030101010101" pitchFamily="49" charset="-122"/>
                <a:ea typeface="新宋体" panose="02010609030101010101" pitchFamily="49" charset="-122"/>
              </a:rPr>
              <a:t> 0;</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 main</a:t>
            </a:r>
            <a:r>
              <a:rPr lang="zh-CN" altLang="en-US" dirty="0">
                <a:solidFill>
                  <a:srgbClr val="008000"/>
                </a:solidFill>
                <a:latin typeface="新宋体" panose="02010609030101010101" pitchFamily="49" charset="-122"/>
                <a:ea typeface="新宋体" panose="02010609030101010101" pitchFamily="49" charset="-122"/>
              </a:rPr>
              <a:t>函数结束</a:t>
            </a:r>
            <a:endParaRPr lang="zh-CN" altLang="en-US"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3067491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工厂方法模式</a:t>
            </a:r>
            <a:r>
              <a:rPr lang="zh-CN" altLang="en-US" dirty="0" smtClean="0"/>
              <a:t>例程</a:t>
            </a:r>
            <a:r>
              <a:rPr lang="en-US" altLang="zh-CN" dirty="0" smtClean="0"/>
              <a:t>: </a:t>
            </a:r>
            <a:r>
              <a:rPr lang="zh-CN" altLang="en-US" dirty="0" smtClean="0"/>
              <a:t>运行结果示例</a:t>
            </a:r>
            <a:endParaRPr lang="zh-CN" altLang="en-US" dirty="0"/>
          </a:p>
        </p:txBody>
      </p:sp>
      <p:sp>
        <p:nvSpPr>
          <p:cNvPr id="3" name="内容占位符 2"/>
          <p:cNvSpPr>
            <a:spLocks noGrp="1"/>
          </p:cNvSpPr>
          <p:nvPr>
            <p:ph idx="1"/>
          </p:nvPr>
        </p:nvSpPr>
        <p:spPr>
          <a:xfrm>
            <a:off x="183184" y="1457324"/>
            <a:ext cx="6407188" cy="4430520"/>
          </a:xfrm>
          <a:solidFill>
            <a:schemeClr val="bg1"/>
          </a:solidFill>
          <a:ln w="15875">
            <a:solidFill>
              <a:srgbClr val="FF0000"/>
            </a:solidFill>
          </a:ln>
        </p:spPr>
        <p:txBody>
          <a:bodyPr>
            <a:noAutofit/>
          </a:bodyPr>
          <a:lstStyle/>
          <a:p>
            <a:pPr marL="0" indent="0">
              <a:lnSpc>
                <a:spcPts val="1800"/>
              </a:lnSpc>
              <a:spcBef>
                <a:spcPts val="0"/>
              </a:spcBef>
              <a:buNone/>
            </a:pPr>
            <a:r>
              <a:rPr lang="zh-CN" altLang="en-US" sz="1800" dirty="0"/>
              <a:t>请输入</a:t>
            </a:r>
            <a:r>
              <a:rPr lang="en-US" altLang="zh-CN" sz="1800" dirty="0"/>
              <a:t>1</a:t>
            </a:r>
            <a:r>
              <a:rPr lang="zh-CN" altLang="en-US" sz="1800" dirty="0"/>
              <a:t>、</a:t>
            </a:r>
            <a:r>
              <a:rPr lang="en-US" altLang="zh-CN" sz="1800" dirty="0"/>
              <a:t>2</a:t>
            </a:r>
            <a:r>
              <a:rPr lang="zh-CN" altLang="en-US" sz="1800" dirty="0"/>
              <a:t>、</a:t>
            </a:r>
            <a:r>
              <a:rPr lang="en-US" altLang="zh-CN" sz="1800" dirty="0"/>
              <a:t>3</a:t>
            </a:r>
            <a:r>
              <a:rPr lang="zh-CN" altLang="en-US" sz="1800" dirty="0"/>
              <a:t>或</a:t>
            </a:r>
            <a:r>
              <a:rPr lang="en-US" altLang="zh-CN" sz="1800" dirty="0"/>
              <a:t>4:</a:t>
            </a:r>
          </a:p>
          <a:p>
            <a:pPr marL="0" indent="0">
              <a:lnSpc>
                <a:spcPts val="1800"/>
              </a:lnSpc>
              <a:spcBef>
                <a:spcPts val="0"/>
              </a:spcBef>
              <a:buNone/>
            </a:pPr>
            <a:r>
              <a:rPr lang="en-US" altLang="zh-CN" sz="1800" dirty="0"/>
              <a:t>        1: </a:t>
            </a:r>
            <a:r>
              <a:rPr lang="zh-CN" altLang="en-US" sz="1800" dirty="0"/>
              <a:t>退出</a:t>
            </a:r>
            <a:r>
              <a:rPr lang="en-US" altLang="zh-CN" sz="1800" dirty="0"/>
              <a:t>; 2: </a:t>
            </a:r>
            <a:r>
              <a:rPr lang="zh-CN" altLang="en-US" sz="1800" dirty="0"/>
              <a:t>计算总面积</a:t>
            </a:r>
            <a:r>
              <a:rPr lang="en-US" altLang="zh-CN" sz="1800" dirty="0"/>
              <a:t>; 3: </a:t>
            </a:r>
            <a:r>
              <a:rPr lang="zh-CN" altLang="en-US" sz="1800" dirty="0"/>
              <a:t>创建等腰三角形</a:t>
            </a:r>
            <a:r>
              <a:rPr lang="en-US" altLang="zh-CN" sz="1800" dirty="0"/>
              <a:t>; 4: </a:t>
            </a:r>
            <a:r>
              <a:rPr lang="zh-CN" altLang="en-US" sz="1800" dirty="0"/>
              <a:t>创建矩形。</a:t>
            </a:r>
          </a:p>
          <a:p>
            <a:pPr marL="0" indent="0">
              <a:lnSpc>
                <a:spcPts val="1800"/>
              </a:lnSpc>
              <a:spcBef>
                <a:spcPts val="0"/>
              </a:spcBef>
              <a:buNone/>
            </a:pPr>
            <a:r>
              <a:rPr lang="en-US" altLang="zh-CN" sz="1800" i="1" dirty="0">
                <a:solidFill>
                  <a:srgbClr val="FF0000"/>
                </a:solidFill>
              </a:rPr>
              <a:t>3</a:t>
            </a:r>
          </a:p>
          <a:p>
            <a:pPr marL="0" indent="0">
              <a:lnSpc>
                <a:spcPts val="1800"/>
              </a:lnSpc>
              <a:spcBef>
                <a:spcPts val="0"/>
              </a:spcBef>
              <a:buNone/>
            </a:pPr>
            <a:r>
              <a:rPr lang="zh-CN" altLang="en-US" sz="1800" dirty="0"/>
              <a:t>请输入等腰三角形的底边长与高</a:t>
            </a:r>
            <a:r>
              <a:rPr lang="en-US" altLang="zh-CN" sz="1800" dirty="0"/>
              <a:t>:</a:t>
            </a:r>
          </a:p>
          <a:p>
            <a:pPr marL="0" indent="0">
              <a:lnSpc>
                <a:spcPts val="1800"/>
              </a:lnSpc>
              <a:spcBef>
                <a:spcPts val="0"/>
              </a:spcBef>
              <a:buNone/>
            </a:pPr>
            <a:r>
              <a:rPr lang="en-US" altLang="zh-CN" sz="1800" i="1" dirty="0">
                <a:solidFill>
                  <a:srgbClr val="FF0000"/>
                </a:solidFill>
              </a:rPr>
              <a:t>3 2</a:t>
            </a:r>
          </a:p>
          <a:p>
            <a:pPr marL="0" indent="0">
              <a:lnSpc>
                <a:spcPts val="1800"/>
              </a:lnSpc>
              <a:spcBef>
                <a:spcPts val="0"/>
              </a:spcBef>
              <a:buNone/>
            </a:pPr>
            <a:r>
              <a:rPr lang="zh-CN" altLang="en-US" sz="1800" dirty="0"/>
              <a:t>输入的底边长</a:t>
            </a:r>
            <a:r>
              <a:rPr lang="en-US" altLang="zh-CN" sz="1800" dirty="0"/>
              <a:t>=3, </a:t>
            </a:r>
            <a:r>
              <a:rPr lang="zh-CN" altLang="en-US" sz="1800" dirty="0"/>
              <a:t>高</a:t>
            </a:r>
            <a:r>
              <a:rPr lang="en-US" altLang="zh-CN" sz="1800" dirty="0"/>
              <a:t>=2</a:t>
            </a:r>
            <a:r>
              <a:rPr lang="zh-CN" altLang="en-US" sz="1800" dirty="0"/>
              <a:t>。</a:t>
            </a:r>
          </a:p>
          <a:p>
            <a:pPr marL="0" indent="0">
              <a:lnSpc>
                <a:spcPts val="1800"/>
              </a:lnSpc>
              <a:spcBef>
                <a:spcPts val="0"/>
              </a:spcBef>
              <a:buNone/>
            </a:pPr>
            <a:r>
              <a:rPr lang="zh-CN" altLang="en-US" sz="1800"/>
              <a:t> </a:t>
            </a:r>
            <a:r>
              <a:rPr lang="zh-CN" altLang="en-US" sz="1800" smtClean="0"/>
              <a:t>  </a:t>
            </a:r>
            <a:r>
              <a:rPr lang="en-US" altLang="zh-CN" sz="1800" smtClean="0"/>
              <a:t>A</a:t>
            </a:r>
            <a:endParaRPr lang="en-US" altLang="zh-CN" sz="1800" dirty="0"/>
          </a:p>
          <a:p>
            <a:pPr marL="0" indent="0">
              <a:lnSpc>
                <a:spcPts val="1800"/>
              </a:lnSpc>
              <a:spcBef>
                <a:spcPts val="0"/>
              </a:spcBef>
              <a:buNone/>
            </a:pPr>
            <a:r>
              <a:rPr lang="en-US" altLang="zh-CN" sz="1800" dirty="0"/>
              <a:t>AAA</a:t>
            </a:r>
          </a:p>
          <a:p>
            <a:pPr marL="0" indent="0">
              <a:lnSpc>
                <a:spcPts val="1800"/>
              </a:lnSpc>
              <a:spcBef>
                <a:spcPts val="0"/>
              </a:spcBef>
              <a:buNone/>
            </a:pPr>
            <a:r>
              <a:rPr lang="zh-CN" altLang="en-US" sz="1800" dirty="0"/>
              <a:t>面积</a:t>
            </a:r>
            <a:r>
              <a:rPr lang="en-US" altLang="zh-CN" sz="1800" dirty="0"/>
              <a:t>=3</a:t>
            </a:r>
            <a:r>
              <a:rPr lang="zh-CN" altLang="en-US" sz="1800" dirty="0"/>
              <a:t>。</a:t>
            </a:r>
          </a:p>
          <a:p>
            <a:pPr marL="0" indent="0">
              <a:lnSpc>
                <a:spcPts val="1800"/>
              </a:lnSpc>
              <a:spcBef>
                <a:spcPts val="0"/>
              </a:spcBef>
              <a:buNone/>
            </a:pPr>
            <a:r>
              <a:rPr lang="zh-CN" altLang="en-US" sz="1800" dirty="0"/>
              <a:t>请输入</a:t>
            </a:r>
            <a:r>
              <a:rPr lang="en-US" altLang="zh-CN" sz="1800" dirty="0"/>
              <a:t>1</a:t>
            </a:r>
            <a:r>
              <a:rPr lang="zh-CN" altLang="en-US" sz="1800" dirty="0"/>
              <a:t>、</a:t>
            </a:r>
            <a:r>
              <a:rPr lang="en-US" altLang="zh-CN" sz="1800" dirty="0"/>
              <a:t>2</a:t>
            </a:r>
            <a:r>
              <a:rPr lang="zh-CN" altLang="en-US" sz="1800" dirty="0"/>
              <a:t>、</a:t>
            </a:r>
            <a:r>
              <a:rPr lang="en-US" altLang="zh-CN" sz="1800" dirty="0"/>
              <a:t>3</a:t>
            </a:r>
            <a:r>
              <a:rPr lang="zh-CN" altLang="en-US" sz="1800" dirty="0"/>
              <a:t>或</a:t>
            </a:r>
            <a:r>
              <a:rPr lang="en-US" altLang="zh-CN" sz="1800" dirty="0"/>
              <a:t>4:</a:t>
            </a:r>
          </a:p>
          <a:p>
            <a:pPr marL="0" indent="0">
              <a:lnSpc>
                <a:spcPts val="1800"/>
              </a:lnSpc>
              <a:spcBef>
                <a:spcPts val="0"/>
              </a:spcBef>
              <a:buNone/>
            </a:pPr>
            <a:r>
              <a:rPr lang="en-US" altLang="zh-CN" sz="1800" dirty="0"/>
              <a:t>        1: </a:t>
            </a:r>
            <a:r>
              <a:rPr lang="zh-CN" altLang="en-US" sz="1800" dirty="0"/>
              <a:t>退出</a:t>
            </a:r>
            <a:r>
              <a:rPr lang="en-US" altLang="zh-CN" sz="1800" dirty="0"/>
              <a:t>; 2: </a:t>
            </a:r>
            <a:r>
              <a:rPr lang="zh-CN" altLang="en-US" sz="1800" dirty="0"/>
              <a:t>计算总面积</a:t>
            </a:r>
            <a:r>
              <a:rPr lang="en-US" altLang="zh-CN" sz="1800" dirty="0"/>
              <a:t>; 3: </a:t>
            </a:r>
            <a:r>
              <a:rPr lang="zh-CN" altLang="en-US" sz="1800" dirty="0"/>
              <a:t>创建等腰三角形</a:t>
            </a:r>
            <a:r>
              <a:rPr lang="en-US" altLang="zh-CN" sz="1800" dirty="0"/>
              <a:t>; 4: </a:t>
            </a:r>
            <a:r>
              <a:rPr lang="zh-CN" altLang="en-US" sz="1800" dirty="0"/>
              <a:t>创建矩形。</a:t>
            </a:r>
          </a:p>
          <a:p>
            <a:pPr marL="0" indent="0">
              <a:lnSpc>
                <a:spcPts val="1800"/>
              </a:lnSpc>
              <a:spcBef>
                <a:spcPts val="0"/>
              </a:spcBef>
              <a:buNone/>
            </a:pPr>
            <a:r>
              <a:rPr lang="en-US" altLang="zh-CN" sz="1800" i="1" dirty="0">
                <a:solidFill>
                  <a:srgbClr val="FF0000"/>
                </a:solidFill>
              </a:rPr>
              <a:t>4</a:t>
            </a:r>
          </a:p>
          <a:p>
            <a:pPr marL="0" indent="0">
              <a:lnSpc>
                <a:spcPts val="1800"/>
              </a:lnSpc>
              <a:spcBef>
                <a:spcPts val="0"/>
              </a:spcBef>
              <a:buNone/>
            </a:pPr>
            <a:r>
              <a:rPr lang="zh-CN" altLang="en-US" sz="1800" dirty="0"/>
              <a:t>请输入矩形的长与宽</a:t>
            </a:r>
            <a:r>
              <a:rPr lang="en-US" altLang="zh-CN" sz="1800" dirty="0"/>
              <a:t>:</a:t>
            </a:r>
          </a:p>
          <a:p>
            <a:pPr marL="0" indent="0">
              <a:lnSpc>
                <a:spcPts val="1800"/>
              </a:lnSpc>
              <a:spcBef>
                <a:spcPts val="0"/>
              </a:spcBef>
              <a:buNone/>
            </a:pPr>
            <a:r>
              <a:rPr lang="en-US" altLang="zh-CN" sz="1800" i="1" dirty="0">
                <a:solidFill>
                  <a:srgbClr val="FF0000"/>
                </a:solidFill>
              </a:rPr>
              <a:t>5 3</a:t>
            </a:r>
          </a:p>
          <a:p>
            <a:pPr marL="0" indent="0">
              <a:lnSpc>
                <a:spcPts val="1800"/>
              </a:lnSpc>
              <a:spcBef>
                <a:spcPts val="0"/>
              </a:spcBef>
              <a:buNone/>
            </a:pPr>
            <a:r>
              <a:rPr lang="zh-CN" altLang="en-US" sz="1800" dirty="0"/>
              <a:t>输入的长</a:t>
            </a:r>
            <a:r>
              <a:rPr lang="en-US" altLang="zh-CN" sz="1800" dirty="0"/>
              <a:t>=5, </a:t>
            </a:r>
            <a:r>
              <a:rPr lang="zh-CN" altLang="en-US" sz="1800" dirty="0"/>
              <a:t>宽</a:t>
            </a:r>
            <a:r>
              <a:rPr lang="en-US" altLang="zh-CN" sz="1800" dirty="0"/>
              <a:t>=3</a:t>
            </a:r>
            <a:r>
              <a:rPr lang="zh-CN" altLang="en-US" sz="1800" dirty="0"/>
              <a:t>。</a:t>
            </a:r>
          </a:p>
          <a:p>
            <a:pPr marL="0" indent="0">
              <a:lnSpc>
                <a:spcPts val="1800"/>
              </a:lnSpc>
              <a:spcBef>
                <a:spcPts val="0"/>
              </a:spcBef>
              <a:buNone/>
            </a:pPr>
            <a:r>
              <a:rPr lang="en-US" altLang="zh-CN" sz="1800" dirty="0"/>
              <a:t>HHHHH</a:t>
            </a:r>
          </a:p>
          <a:p>
            <a:pPr marL="0" indent="0">
              <a:lnSpc>
                <a:spcPts val="1800"/>
              </a:lnSpc>
              <a:spcBef>
                <a:spcPts val="0"/>
              </a:spcBef>
              <a:buNone/>
            </a:pPr>
            <a:r>
              <a:rPr lang="en-US" altLang="zh-CN" sz="1800" dirty="0"/>
              <a:t>HHHHH</a:t>
            </a:r>
          </a:p>
          <a:p>
            <a:pPr marL="0" indent="0">
              <a:lnSpc>
                <a:spcPts val="1800"/>
              </a:lnSpc>
              <a:spcBef>
                <a:spcPts val="0"/>
              </a:spcBef>
              <a:buNone/>
            </a:pPr>
            <a:r>
              <a:rPr lang="en-US" altLang="zh-CN" sz="1800" dirty="0"/>
              <a:t>HHHHH</a:t>
            </a:r>
          </a:p>
          <a:p>
            <a:pPr marL="0" indent="0">
              <a:lnSpc>
                <a:spcPts val="1800"/>
              </a:lnSpc>
              <a:spcBef>
                <a:spcPts val="0"/>
              </a:spcBef>
              <a:buNone/>
            </a:pPr>
            <a:r>
              <a:rPr lang="zh-CN" altLang="en-US" sz="1800" dirty="0"/>
              <a:t>面积</a:t>
            </a:r>
            <a:r>
              <a:rPr lang="en-US" altLang="zh-CN" sz="1800" dirty="0"/>
              <a:t>=15</a:t>
            </a:r>
            <a:r>
              <a:rPr lang="zh-CN" altLang="en-US" sz="1800" dirty="0" smtClean="0"/>
              <a:t>。</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内容占位符 2"/>
          <p:cNvSpPr txBox="1">
            <a:spLocks/>
          </p:cNvSpPr>
          <p:nvPr/>
        </p:nvSpPr>
        <p:spPr>
          <a:xfrm>
            <a:off x="2530516" y="4234056"/>
            <a:ext cx="6412763" cy="1888041"/>
          </a:xfrm>
          <a:prstGeom prst="rect">
            <a:avLst/>
          </a:prstGeom>
          <a:solidFill>
            <a:schemeClr val="bg1"/>
          </a:solidFill>
          <a:ln w="15875">
            <a:solidFill>
              <a:srgbClr val="FF0000"/>
            </a:solidFill>
          </a:ln>
        </p:spPr>
        <p:txBody>
          <a:bodyPr vert="horz" lIns="91440" tIns="45720" rIns="91440" bIns="45720" rtlCol="0">
            <a:noAutofit/>
          </a:bodyPr>
          <a:lstStyle>
            <a:lvl1pPr marL="228600" indent="-228600" algn="just"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just"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just"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just"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just"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0"/>
              </a:spcBef>
              <a:buFont typeface="Wingdings" panose="05000000000000000000" pitchFamily="2" charset="2"/>
              <a:buNone/>
            </a:pPr>
            <a:r>
              <a:rPr lang="zh-CN" altLang="en-US" sz="1800" dirty="0" smtClean="0"/>
              <a:t>请输入</a:t>
            </a:r>
            <a:r>
              <a:rPr lang="en-US" altLang="zh-CN" sz="1800" dirty="0" smtClean="0"/>
              <a:t>1</a:t>
            </a:r>
            <a:r>
              <a:rPr lang="zh-CN" altLang="en-US" sz="1800" dirty="0" smtClean="0"/>
              <a:t>、</a:t>
            </a:r>
            <a:r>
              <a:rPr lang="en-US" altLang="zh-CN" sz="1800" dirty="0" smtClean="0"/>
              <a:t>2</a:t>
            </a:r>
            <a:r>
              <a:rPr lang="zh-CN" altLang="en-US" sz="1800" dirty="0" smtClean="0"/>
              <a:t>、</a:t>
            </a:r>
            <a:r>
              <a:rPr lang="en-US" altLang="zh-CN" sz="1800" dirty="0" smtClean="0"/>
              <a:t>3</a:t>
            </a:r>
            <a:r>
              <a:rPr lang="zh-CN" altLang="en-US" sz="1800" dirty="0" smtClean="0"/>
              <a:t>或</a:t>
            </a:r>
            <a:r>
              <a:rPr lang="en-US" altLang="zh-CN" sz="1800" dirty="0" smtClean="0"/>
              <a:t>4:</a:t>
            </a:r>
          </a:p>
          <a:p>
            <a:pPr marL="0" indent="0">
              <a:lnSpc>
                <a:spcPts val="1800"/>
              </a:lnSpc>
              <a:spcBef>
                <a:spcPts val="0"/>
              </a:spcBef>
              <a:buFont typeface="Wingdings" panose="05000000000000000000" pitchFamily="2" charset="2"/>
              <a:buNone/>
            </a:pPr>
            <a:r>
              <a:rPr lang="en-US" altLang="zh-CN" sz="1800" dirty="0" smtClean="0"/>
              <a:t>        1: </a:t>
            </a:r>
            <a:r>
              <a:rPr lang="zh-CN" altLang="en-US" sz="1800" dirty="0" smtClean="0"/>
              <a:t>退出</a:t>
            </a:r>
            <a:r>
              <a:rPr lang="en-US" altLang="zh-CN" sz="1800" dirty="0" smtClean="0"/>
              <a:t>; 2: </a:t>
            </a:r>
            <a:r>
              <a:rPr lang="zh-CN" altLang="en-US" sz="1800" dirty="0" smtClean="0"/>
              <a:t>计算总面积</a:t>
            </a:r>
            <a:r>
              <a:rPr lang="en-US" altLang="zh-CN" sz="1800" dirty="0" smtClean="0"/>
              <a:t>; 3: </a:t>
            </a:r>
            <a:r>
              <a:rPr lang="zh-CN" altLang="en-US" sz="1800" dirty="0" smtClean="0"/>
              <a:t>创建等腰三角形</a:t>
            </a:r>
            <a:r>
              <a:rPr lang="en-US" altLang="zh-CN" sz="1800" dirty="0" smtClean="0"/>
              <a:t>; 4: </a:t>
            </a:r>
            <a:r>
              <a:rPr lang="zh-CN" altLang="en-US" sz="1800" dirty="0" smtClean="0"/>
              <a:t>创建矩形。</a:t>
            </a:r>
          </a:p>
          <a:p>
            <a:pPr marL="0" indent="0">
              <a:lnSpc>
                <a:spcPts val="1800"/>
              </a:lnSpc>
              <a:spcBef>
                <a:spcPts val="0"/>
              </a:spcBef>
              <a:buNone/>
            </a:pPr>
            <a:r>
              <a:rPr lang="en-US" altLang="zh-CN" sz="1800" i="1" dirty="0">
                <a:solidFill>
                  <a:srgbClr val="FF0000"/>
                </a:solidFill>
              </a:rPr>
              <a:t>2</a:t>
            </a:r>
          </a:p>
          <a:p>
            <a:pPr marL="0" indent="0">
              <a:lnSpc>
                <a:spcPts val="1800"/>
              </a:lnSpc>
              <a:spcBef>
                <a:spcPts val="0"/>
              </a:spcBef>
              <a:buFont typeface="Wingdings" panose="05000000000000000000" pitchFamily="2" charset="2"/>
              <a:buNone/>
            </a:pPr>
            <a:r>
              <a:rPr lang="zh-CN" altLang="en-US" sz="1800" dirty="0" smtClean="0"/>
              <a:t>总面积</a:t>
            </a:r>
            <a:r>
              <a:rPr lang="en-US" altLang="zh-CN" sz="1800" dirty="0" smtClean="0"/>
              <a:t>=18</a:t>
            </a:r>
            <a:r>
              <a:rPr lang="zh-CN" altLang="en-US" sz="1800" dirty="0" smtClean="0"/>
              <a:t>。</a:t>
            </a:r>
          </a:p>
          <a:p>
            <a:pPr marL="0" indent="0">
              <a:lnSpc>
                <a:spcPts val="1800"/>
              </a:lnSpc>
              <a:spcBef>
                <a:spcPts val="0"/>
              </a:spcBef>
              <a:buFont typeface="Wingdings" panose="05000000000000000000" pitchFamily="2" charset="2"/>
              <a:buNone/>
            </a:pPr>
            <a:r>
              <a:rPr lang="zh-CN" altLang="en-US" sz="1800" dirty="0" smtClean="0"/>
              <a:t>请输入</a:t>
            </a:r>
            <a:r>
              <a:rPr lang="en-US" altLang="zh-CN" sz="1800" dirty="0" smtClean="0"/>
              <a:t>1</a:t>
            </a:r>
            <a:r>
              <a:rPr lang="zh-CN" altLang="en-US" sz="1800" dirty="0" smtClean="0"/>
              <a:t>、</a:t>
            </a:r>
            <a:r>
              <a:rPr lang="en-US" altLang="zh-CN" sz="1800" dirty="0" smtClean="0"/>
              <a:t>2</a:t>
            </a:r>
            <a:r>
              <a:rPr lang="zh-CN" altLang="en-US" sz="1800" dirty="0" smtClean="0"/>
              <a:t>、</a:t>
            </a:r>
            <a:r>
              <a:rPr lang="en-US" altLang="zh-CN" sz="1800" dirty="0" smtClean="0"/>
              <a:t>3</a:t>
            </a:r>
            <a:r>
              <a:rPr lang="zh-CN" altLang="en-US" sz="1800" dirty="0" smtClean="0"/>
              <a:t>或</a:t>
            </a:r>
            <a:r>
              <a:rPr lang="en-US" altLang="zh-CN" sz="1800" dirty="0" smtClean="0"/>
              <a:t>4:</a:t>
            </a:r>
          </a:p>
          <a:p>
            <a:pPr marL="0" indent="0">
              <a:lnSpc>
                <a:spcPts val="1800"/>
              </a:lnSpc>
              <a:spcBef>
                <a:spcPts val="0"/>
              </a:spcBef>
              <a:buFont typeface="Wingdings" panose="05000000000000000000" pitchFamily="2" charset="2"/>
              <a:buNone/>
            </a:pPr>
            <a:r>
              <a:rPr lang="en-US" altLang="zh-CN" sz="1800" dirty="0" smtClean="0"/>
              <a:t>        1: </a:t>
            </a:r>
            <a:r>
              <a:rPr lang="zh-CN" altLang="en-US" sz="1800" dirty="0" smtClean="0"/>
              <a:t>退出</a:t>
            </a:r>
            <a:r>
              <a:rPr lang="en-US" altLang="zh-CN" sz="1800" dirty="0" smtClean="0"/>
              <a:t>; 2: </a:t>
            </a:r>
            <a:r>
              <a:rPr lang="zh-CN" altLang="en-US" sz="1800" dirty="0" smtClean="0"/>
              <a:t>计算总面积</a:t>
            </a:r>
            <a:r>
              <a:rPr lang="en-US" altLang="zh-CN" sz="1800" dirty="0" smtClean="0"/>
              <a:t>; 3: </a:t>
            </a:r>
            <a:r>
              <a:rPr lang="zh-CN" altLang="en-US" sz="1800" dirty="0" smtClean="0"/>
              <a:t>创建等腰三角形</a:t>
            </a:r>
            <a:r>
              <a:rPr lang="en-US" altLang="zh-CN" sz="1800" dirty="0" smtClean="0"/>
              <a:t>; 4: </a:t>
            </a:r>
            <a:r>
              <a:rPr lang="zh-CN" altLang="en-US" sz="1800" dirty="0" smtClean="0"/>
              <a:t>创建矩形。</a:t>
            </a:r>
          </a:p>
          <a:p>
            <a:pPr marL="0" indent="0">
              <a:lnSpc>
                <a:spcPts val="1800"/>
              </a:lnSpc>
              <a:spcBef>
                <a:spcPts val="0"/>
              </a:spcBef>
              <a:buNone/>
            </a:pPr>
            <a:r>
              <a:rPr lang="en-US" altLang="zh-CN" sz="1800" i="1" dirty="0">
                <a:solidFill>
                  <a:srgbClr val="FF0000"/>
                </a:solidFill>
              </a:rPr>
              <a:t>1</a:t>
            </a:r>
          </a:p>
          <a:p>
            <a:pPr marL="0" indent="0">
              <a:lnSpc>
                <a:spcPts val="1800"/>
              </a:lnSpc>
              <a:spcBef>
                <a:spcPts val="0"/>
              </a:spcBef>
              <a:buFont typeface="Wingdings" panose="05000000000000000000" pitchFamily="2" charset="2"/>
              <a:buNone/>
            </a:pPr>
            <a:r>
              <a:rPr lang="zh-CN" altLang="en-US" sz="1800" dirty="0" smtClean="0"/>
              <a:t>请按任意键继续</a:t>
            </a:r>
            <a:r>
              <a:rPr lang="en-US" altLang="zh-CN" sz="1800" dirty="0" smtClean="0"/>
              <a:t>. . .</a:t>
            </a:r>
            <a:endParaRPr lang="en-US" altLang="zh-CN" sz="1800" dirty="0"/>
          </a:p>
        </p:txBody>
      </p:sp>
    </p:spTree>
    <p:extLst>
      <p:ext uri="{BB962C8B-B14F-4D97-AF65-F5344CB8AC3E}">
        <p14:creationId xmlns:p14="http://schemas.microsoft.com/office/powerpoint/2010/main" val="39560778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176"/>
            <a:ext cx="9144000" cy="1258657"/>
          </a:xfrm>
        </p:spPr>
        <p:txBody>
          <a:bodyPr/>
          <a:lstStyle/>
          <a:p>
            <a:r>
              <a:rPr lang="zh-CN" altLang="en-US" dirty="0"/>
              <a:t>工厂方法模式例程</a:t>
            </a:r>
            <a:r>
              <a:rPr lang="en-US" altLang="zh-CN" dirty="0" smtClean="0"/>
              <a:t>: </a:t>
            </a:r>
            <a:r>
              <a:rPr lang="zh-CN" altLang="en-US" dirty="0" smtClean="0">
                <a:solidFill>
                  <a:srgbClr val="FF0000"/>
                </a:solidFill>
              </a:rPr>
              <a:t>增加新</a:t>
            </a:r>
            <a:r>
              <a:rPr lang="zh-CN" altLang="en-US" dirty="0" smtClean="0"/>
              <a:t>图形</a:t>
            </a:r>
            <a:endParaRPr lang="zh-CN" altLang="en-US" dirty="0"/>
          </a:p>
        </p:txBody>
      </p:sp>
      <p:sp>
        <p:nvSpPr>
          <p:cNvPr id="3" name="内容占位符 2"/>
          <p:cNvSpPr>
            <a:spLocks noGrp="1"/>
          </p:cNvSpPr>
          <p:nvPr>
            <p:ph idx="1"/>
          </p:nvPr>
        </p:nvSpPr>
        <p:spPr>
          <a:xfrm>
            <a:off x="461963" y="1328739"/>
            <a:ext cx="8220075" cy="5027612"/>
          </a:xfrm>
        </p:spPr>
        <p:txBody>
          <a:bodyPr>
            <a:noAutofit/>
          </a:bodyPr>
          <a:lstStyle/>
          <a:p>
            <a:pPr marL="0" indent="0">
              <a:lnSpc>
                <a:spcPts val="1000"/>
              </a:lnSpc>
              <a:spcBef>
                <a:spcPts val="0"/>
              </a:spcBef>
              <a:buNone/>
            </a:pPr>
            <a:r>
              <a:rPr lang="en-US" altLang="zh-CN" sz="1000" dirty="0">
                <a:solidFill>
                  <a:srgbClr val="0000FF"/>
                </a:solidFill>
                <a:latin typeface="新宋体" panose="02010609030101010101" pitchFamily="49" charset="-122"/>
                <a:ea typeface="新宋体" panose="02010609030101010101" pitchFamily="49" charset="-122"/>
              </a:rPr>
              <a:t>#include</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A31515"/>
                </a:solidFill>
                <a:latin typeface="新宋体" panose="02010609030101010101" pitchFamily="49" charset="-122"/>
                <a:ea typeface="新宋体" panose="02010609030101010101" pitchFamily="49" charset="-122"/>
              </a:rPr>
              <a:t>&lt;</a:t>
            </a:r>
            <a:r>
              <a:rPr lang="en-US" altLang="zh-CN" sz="1000" dirty="0" err="1">
                <a:solidFill>
                  <a:srgbClr val="A31515"/>
                </a:solidFill>
                <a:latin typeface="新宋体" panose="02010609030101010101" pitchFamily="49" charset="-122"/>
                <a:ea typeface="新宋体" panose="02010609030101010101" pitchFamily="49" charset="-122"/>
              </a:rPr>
              <a:t>iostream</a:t>
            </a:r>
            <a:r>
              <a:rPr lang="en-US" altLang="zh-CN" sz="1000" dirty="0">
                <a:solidFill>
                  <a:srgbClr val="A31515"/>
                </a:solidFill>
                <a:latin typeface="新宋体" panose="02010609030101010101" pitchFamily="49" charset="-122"/>
                <a:ea typeface="新宋体" panose="02010609030101010101" pitchFamily="49" charset="-122"/>
              </a:rPr>
              <a:t>&gt;</a:t>
            </a:r>
            <a:endParaRPr lang="en-US" altLang="zh-CN" sz="1000" dirty="0">
              <a:solidFill>
                <a:srgbClr val="000000"/>
              </a:solidFill>
              <a:latin typeface="新宋体" panose="02010609030101010101" pitchFamily="49" charset="-122"/>
              <a:ea typeface="新宋体" panose="02010609030101010101" pitchFamily="49" charset="-122"/>
            </a:endParaRPr>
          </a:p>
          <a:p>
            <a:pPr marL="0" indent="0">
              <a:lnSpc>
                <a:spcPts val="1000"/>
              </a:lnSpc>
              <a:spcBef>
                <a:spcPts val="0"/>
              </a:spcBef>
              <a:buNone/>
            </a:pPr>
            <a:r>
              <a:rPr lang="en-US" altLang="zh-CN" sz="1000" dirty="0">
                <a:solidFill>
                  <a:srgbClr val="0000FF"/>
                </a:solidFill>
                <a:latin typeface="新宋体" panose="02010609030101010101" pitchFamily="49" charset="-122"/>
                <a:ea typeface="新宋体" panose="02010609030101010101" pitchFamily="49" charset="-122"/>
              </a:rPr>
              <a:t>using</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00FF"/>
                </a:solidFill>
                <a:latin typeface="新宋体" panose="02010609030101010101" pitchFamily="49" charset="-122"/>
                <a:ea typeface="新宋体" panose="02010609030101010101" pitchFamily="49" charset="-122"/>
              </a:rPr>
              <a:t>namespace</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000000"/>
                </a:solidFill>
                <a:latin typeface="新宋体" panose="02010609030101010101" pitchFamily="49" charset="-122"/>
                <a:ea typeface="新宋体" panose="02010609030101010101" pitchFamily="49" charset="-122"/>
              </a:rPr>
              <a:t>std</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endParaRPr lang="zh-CN" altLang="en-US" sz="1000" dirty="0">
              <a:solidFill>
                <a:srgbClr val="000000"/>
              </a:solidFill>
              <a:latin typeface="新宋体" panose="02010609030101010101" pitchFamily="49" charset="-122"/>
              <a:ea typeface="新宋体" panose="02010609030101010101" pitchFamily="49" charset="-122"/>
            </a:endParaRPr>
          </a:p>
          <a:p>
            <a:pPr marL="0" indent="0">
              <a:lnSpc>
                <a:spcPts val="2000"/>
              </a:lnSpc>
              <a:spcBef>
                <a:spcPts val="0"/>
              </a:spcBef>
              <a:buNone/>
            </a:pPr>
            <a:r>
              <a:rPr lang="en-US" altLang="zh-CN" sz="2000" dirty="0">
                <a:solidFill>
                  <a:srgbClr val="0000FF"/>
                </a:solidFill>
                <a:latin typeface="新宋体" panose="02010609030101010101" pitchFamily="49" charset="-122"/>
                <a:ea typeface="新宋体" panose="02010609030101010101" pitchFamily="49" charset="-122"/>
              </a:rPr>
              <a:t>#include</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a:t>
            </a:r>
            <a:r>
              <a:rPr lang="en-US" altLang="zh-CN" sz="2000" dirty="0" err="1">
                <a:solidFill>
                  <a:srgbClr val="A31515"/>
                </a:solidFill>
                <a:latin typeface="新宋体" panose="02010609030101010101" pitchFamily="49" charset="-122"/>
                <a:ea typeface="新宋体" panose="02010609030101010101" pitchFamily="49" charset="-122"/>
              </a:rPr>
              <a:t>CP_Rectangle.h</a:t>
            </a:r>
            <a:r>
              <a:rPr lang="en-US" altLang="zh-CN" sz="2000" dirty="0">
                <a:solidFill>
                  <a:srgbClr val="A31515"/>
                </a:solidFill>
                <a:latin typeface="新宋体" panose="02010609030101010101" pitchFamily="49" charset="-122"/>
                <a:ea typeface="新宋体" panose="02010609030101010101" pitchFamily="49" charset="-122"/>
              </a:rPr>
              <a:t>"</a:t>
            </a:r>
            <a:endParaRPr lang="en-US" altLang="zh-CN" sz="2000" dirty="0">
              <a:solidFill>
                <a:srgbClr val="000000"/>
              </a:solidFill>
              <a:latin typeface="新宋体" panose="02010609030101010101" pitchFamily="49" charset="-122"/>
              <a:ea typeface="新宋体" panose="02010609030101010101" pitchFamily="49" charset="-122"/>
            </a:endParaRPr>
          </a:p>
          <a:p>
            <a:pPr marL="0" indent="0">
              <a:lnSpc>
                <a:spcPts val="1000"/>
              </a:lnSpc>
              <a:spcBef>
                <a:spcPts val="0"/>
              </a:spcBef>
              <a:buNone/>
            </a:pPr>
            <a:r>
              <a:rPr lang="en-US" altLang="zh-CN" sz="1000" dirty="0">
                <a:solidFill>
                  <a:srgbClr val="0000FF"/>
                </a:solidFill>
                <a:latin typeface="新宋体" panose="02010609030101010101" pitchFamily="49" charset="-122"/>
                <a:ea typeface="新宋体" panose="02010609030101010101" pitchFamily="49" charset="-122"/>
              </a:rPr>
              <a:t>#include</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A31515"/>
                </a:solidFill>
                <a:latin typeface="新宋体" panose="02010609030101010101" pitchFamily="49" charset="-122"/>
                <a:ea typeface="新宋体" panose="02010609030101010101" pitchFamily="49" charset="-122"/>
              </a:rPr>
              <a:t>"</a:t>
            </a:r>
            <a:r>
              <a:rPr lang="en-US" altLang="zh-CN" sz="1000" dirty="0" err="1">
                <a:solidFill>
                  <a:srgbClr val="A31515"/>
                </a:solidFill>
                <a:latin typeface="新宋体" panose="02010609030101010101" pitchFamily="49" charset="-122"/>
                <a:ea typeface="新宋体" panose="02010609030101010101" pitchFamily="49" charset="-122"/>
              </a:rPr>
              <a:t>CP_TriangleIsosceles.h</a:t>
            </a:r>
            <a:r>
              <a:rPr lang="en-US" altLang="zh-CN" sz="1000" dirty="0">
                <a:solidFill>
                  <a:srgbClr val="A31515"/>
                </a:solidFill>
                <a:latin typeface="新宋体" panose="02010609030101010101" pitchFamily="49" charset="-122"/>
                <a:ea typeface="新宋体" panose="02010609030101010101" pitchFamily="49" charset="-122"/>
              </a:rPr>
              <a:t>"</a:t>
            </a:r>
            <a:endParaRPr lang="en-US" altLang="zh-CN" sz="1000" dirty="0">
              <a:solidFill>
                <a:srgbClr val="000000"/>
              </a:solidFill>
              <a:latin typeface="新宋体" panose="02010609030101010101" pitchFamily="49" charset="-122"/>
              <a:ea typeface="新宋体" panose="02010609030101010101" pitchFamily="49" charset="-122"/>
            </a:endParaRPr>
          </a:p>
          <a:p>
            <a:pPr marL="0" indent="0">
              <a:lnSpc>
                <a:spcPts val="1000"/>
              </a:lnSpc>
              <a:spcBef>
                <a:spcPts val="0"/>
              </a:spcBef>
              <a:buNone/>
            </a:pPr>
            <a:r>
              <a:rPr lang="en-US" altLang="zh-CN" sz="1000" dirty="0">
                <a:solidFill>
                  <a:srgbClr val="0000FF"/>
                </a:solidFill>
                <a:latin typeface="新宋体" panose="02010609030101010101" pitchFamily="49" charset="-122"/>
                <a:ea typeface="新宋体" panose="02010609030101010101" pitchFamily="49" charset="-122"/>
              </a:rPr>
              <a:t>#include</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A31515"/>
                </a:solidFill>
                <a:latin typeface="新宋体" panose="02010609030101010101" pitchFamily="49" charset="-122"/>
                <a:ea typeface="新宋体" panose="02010609030101010101" pitchFamily="49" charset="-122"/>
              </a:rPr>
              <a:t>"</a:t>
            </a:r>
            <a:r>
              <a:rPr lang="en-US" altLang="zh-CN" sz="1000" dirty="0" err="1">
                <a:solidFill>
                  <a:srgbClr val="A31515"/>
                </a:solidFill>
                <a:latin typeface="新宋体" panose="02010609030101010101" pitchFamily="49" charset="-122"/>
                <a:ea typeface="新宋体" panose="02010609030101010101" pitchFamily="49" charset="-122"/>
              </a:rPr>
              <a:t>CP_FactoryMethodShape.h</a:t>
            </a:r>
            <a:r>
              <a:rPr lang="en-US" altLang="zh-CN" sz="1000" dirty="0">
                <a:solidFill>
                  <a:srgbClr val="A31515"/>
                </a:solidFill>
                <a:latin typeface="新宋体" panose="02010609030101010101" pitchFamily="49" charset="-122"/>
                <a:ea typeface="新宋体" panose="02010609030101010101" pitchFamily="49" charset="-122"/>
              </a:rPr>
              <a:t>"</a:t>
            </a:r>
            <a:endParaRPr lang="en-US" altLang="zh-CN" sz="1000" dirty="0">
              <a:solidFill>
                <a:srgbClr val="000000"/>
              </a:solidFill>
              <a:latin typeface="新宋体" panose="02010609030101010101" pitchFamily="49" charset="-122"/>
              <a:ea typeface="新宋体" panose="02010609030101010101" pitchFamily="49" charset="-122"/>
            </a:endParaRPr>
          </a:p>
          <a:p>
            <a:pPr marL="0" indent="0">
              <a:lnSpc>
                <a:spcPts val="1000"/>
              </a:lnSpc>
              <a:spcBef>
                <a:spcPts val="0"/>
              </a:spcBef>
              <a:buNone/>
            </a:pPr>
            <a:endParaRPr lang="zh-CN" altLang="en-US" sz="1000" dirty="0">
              <a:solidFill>
                <a:srgbClr val="000000"/>
              </a:solidFill>
              <a:latin typeface="新宋体" panose="02010609030101010101" pitchFamily="49" charset="-122"/>
              <a:ea typeface="新宋体" panose="02010609030101010101" pitchFamily="49" charset="-122"/>
            </a:endParaRPr>
          </a:p>
          <a:p>
            <a:pPr marL="0" indent="0">
              <a:lnSpc>
                <a:spcPts val="1000"/>
              </a:lnSpc>
              <a:spcBef>
                <a:spcPts val="0"/>
              </a:spcBef>
              <a:buNone/>
            </a:pPr>
            <a:r>
              <a:rPr lang="en-US" altLang="zh-CN" sz="1000" dirty="0" err="1">
                <a:solidFill>
                  <a:srgbClr val="2B91AF"/>
                </a:solidFill>
                <a:latin typeface="新宋体" panose="02010609030101010101" pitchFamily="49" charset="-122"/>
                <a:ea typeface="新宋体" panose="02010609030101010101" pitchFamily="49" charset="-122"/>
              </a:rPr>
              <a:t>CP_Shape</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000000"/>
                </a:solidFill>
                <a:latin typeface="新宋体" panose="02010609030101010101" pitchFamily="49" charset="-122"/>
                <a:ea typeface="新宋体" panose="02010609030101010101" pitchFamily="49" charset="-122"/>
              </a:rPr>
              <a:t>gb_createInstanceShape</a:t>
            </a:r>
            <a:r>
              <a:rPr lang="en-US" altLang="zh-CN" sz="1000" dirty="0">
                <a:solidFill>
                  <a:srgbClr val="000000"/>
                </a:solidFill>
                <a:latin typeface="新宋体" panose="02010609030101010101" pitchFamily="49" charset="-122"/>
                <a:ea typeface="新宋体" panose="02010609030101010101" pitchFamily="49" charset="-122"/>
              </a:rPr>
              <a:t>(</a:t>
            </a:r>
            <a:r>
              <a:rPr lang="en-US" altLang="zh-CN" sz="1000" dirty="0" err="1">
                <a:solidFill>
                  <a:srgbClr val="0000FF"/>
                </a:solidFill>
                <a:latin typeface="新宋体" panose="02010609030101010101" pitchFamily="49" charset="-122"/>
                <a:ea typeface="新宋体" panose="02010609030101010101" pitchFamily="49" charset="-122"/>
              </a:rPr>
              <a:t>int</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808080"/>
                </a:solidFill>
                <a:latin typeface="新宋体" panose="02010609030101010101" pitchFamily="49" charset="-122"/>
                <a:ea typeface="新宋体" panose="02010609030101010101" pitchFamily="49" charset="-122"/>
              </a:rPr>
              <a:t>typeId</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2B91AF"/>
                </a:solidFill>
                <a:latin typeface="新宋体" panose="02010609030101010101" pitchFamily="49" charset="-122"/>
                <a:ea typeface="新宋体" panose="02010609030101010101" pitchFamily="49" charset="-122"/>
              </a:rPr>
              <a:t>CP_Shape</a:t>
            </a:r>
            <a:r>
              <a:rPr lang="en-US" altLang="zh-CN" sz="1000" dirty="0">
                <a:solidFill>
                  <a:srgbClr val="000000"/>
                </a:solidFill>
                <a:latin typeface="新宋体" panose="02010609030101010101" pitchFamily="49" charset="-122"/>
                <a:ea typeface="新宋体" panose="02010609030101010101" pitchFamily="49" charset="-122"/>
              </a:rPr>
              <a:t>* s;</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2B91AF"/>
                </a:solidFill>
                <a:latin typeface="新宋体" panose="02010609030101010101" pitchFamily="49" charset="-122"/>
                <a:ea typeface="新宋体" panose="02010609030101010101" pitchFamily="49" charset="-122"/>
              </a:rPr>
              <a:t>CP_FactoryMethodShape</a:t>
            </a:r>
            <a:r>
              <a:rPr lang="en-US" altLang="zh-CN" sz="1000" dirty="0">
                <a:solidFill>
                  <a:srgbClr val="000000"/>
                </a:solidFill>
                <a:latin typeface="新宋体" panose="02010609030101010101" pitchFamily="49" charset="-122"/>
                <a:ea typeface="新宋体" panose="02010609030101010101" pitchFamily="49" charset="-122"/>
              </a:rPr>
              <a:t>&lt;</a:t>
            </a:r>
            <a:r>
              <a:rPr lang="en-US" altLang="zh-CN" sz="1000" dirty="0" err="1">
                <a:solidFill>
                  <a:srgbClr val="2B91AF"/>
                </a:solidFill>
                <a:latin typeface="新宋体" panose="02010609030101010101" pitchFamily="49" charset="-122"/>
                <a:ea typeface="新宋体" panose="02010609030101010101" pitchFamily="49" charset="-122"/>
              </a:rPr>
              <a:t>CP_TriangleIsosceles</a:t>
            </a:r>
            <a:r>
              <a:rPr lang="en-US" altLang="zh-CN" sz="1000" dirty="0">
                <a:solidFill>
                  <a:srgbClr val="000000"/>
                </a:solidFill>
                <a:latin typeface="新宋体" panose="02010609030101010101" pitchFamily="49" charset="-122"/>
                <a:ea typeface="新宋体" panose="02010609030101010101" pitchFamily="49" charset="-122"/>
              </a:rPr>
              <a:t>&gt; t1;</a:t>
            </a:r>
          </a:p>
          <a:p>
            <a:pPr marL="0" indent="0">
              <a:lnSpc>
                <a:spcPts val="20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2B91AF"/>
                </a:solidFill>
                <a:latin typeface="新宋体" panose="02010609030101010101" pitchFamily="49" charset="-122"/>
                <a:ea typeface="新宋体" panose="02010609030101010101" pitchFamily="49" charset="-122"/>
              </a:rPr>
              <a:t>CP_FactoryMethodShape</a:t>
            </a:r>
            <a:r>
              <a:rPr lang="en-US" altLang="zh-CN" sz="2000" dirty="0">
                <a:solidFill>
                  <a:srgbClr val="000000"/>
                </a:solidFill>
                <a:latin typeface="新宋体" panose="02010609030101010101" pitchFamily="49" charset="-122"/>
                <a:ea typeface="新宋体" panose="02010609030101010101" pitchFamily="49" charset="-122"/>
              </a:rPr>
              <a:t>&lt;</a:t>
            </a:r>
            <a:r>
              <a:rPr lang="en-US" altLang="zh-CN" sz="2000" dirty="0" err="1">
                <a:solidFill>
                  <a:srgbClr val="2B91AF"/>
                </a:solidFill>
                <a:latin typeface="新宋体" panose="02010609030101010101" pitchFamily="49" charset="-122"/>
                <a:ea typeface="新宋体" panose="02010609030101010101" pitchFamily="49" charset="-122"/>
              </a:rPr>
              <a:t>CP_Rectangle</a:t>
            </a:r>
            <a:r>
              <a:rPr lang="en-US" altLang="zh-CN" sz="2000" dirty="0">
                <a:solidFill>
                  <a:srgbClr val="000000"/>
                </a:solidFill>
                <a:latin typeface="新宋体" panose="02010609030101010101" pitchFamily="49" charset="-122"/>
                <a:ea typeface="新宋体" panose="02010609030101010101" pitchFamily="49" charset="-122"/>
              </a:rPr>
              <a:t>&gt; t2;</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00FF"/>
                </a:solidFill>
                <a:latin typeface="新宋体" panose="02010609030101010101" pitchFamily="49" charset="-122"/>
                <a:ea typeface="新宋体" panose="02010609030101010101" pitchFamily="49" charset="-122"/>
              </a:rPr>
              <a:t>switch</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808080"/>
                </a:solidFill>
                <a:latin typeface="新宋体" panose="02010609030101010101" pitchFamily="49" charset="-122"/>
                <a:ea typeface="新宋体" panose="02010609030101010101" pitchFamily="49" charset="-122"/>
              </a:rPr>
              <a:t>typeId</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zh-CN" altLang="en-US"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00FF"/>
                </a:solidFill>
                <a:latin typeface="新宋体" panose="02010609030101010101" pitchFamily="49" charset="-122"/>
                <a:ea typeface="新宋体" panose="02010609030101010101" pitchFamily="49" charset="-122"/>
              </a:rPr>
              <a:t>case</a:t>
            </a:r>
            <a:r>
              <a:rPr lang="en-US" altLang="zh-CN" sz="1000" dirty="0">
                <a:solidFill>
                  <a:srgbClr val="000000"/>
                </a:solidFill>
                <a:latin typeface="新宋体" panose="02010609030101010101" pitchFamily="49" charset="-122"/>
                <a:ea typeface="新宋体" panose="02010609030101010101" pitchFamily="49" charset="-122"/>
              </a:rPr>
              <a:t> 3:</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s = t1.mb_createInstance();</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00FF"/>
                </a:solidFill>
                <a:latin typeface="新宋体" panose="02010609030101010101" pitchFamily="49" charset="-122"/>
                <a:ea typeface="新宋体" panose="02010609030101010101" pitchFamily="49" charset="-122"/>
              </a:rPr>
              <a:t>break</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00FF"/>
                </a:solidFill>
                <a:latin typeface="新宋体" panose="02010609030101010101" pitchFamily="49" charset="-122"/>
                <a:ea typeface="新宋体" panose="02010609030101010101" pitchFamily="49" charset="-122"/>
              </a:rPr>
              <a:t>case</a:t>
            </a:r>
            <a:r>
              <a:rPr lang="en-US" altLang="zh-CN" sz="2000" dirty="0">
                <a:solidFill>
                  <a:srgbClr val="000000"/>
                </a:solidFill>
                <a:latin typeface="新宋体" panose="02010609030101010101" pitchFamily="49" charset="-122"/>
                <a:ea typeface="新宋体" panose="02010609030101010101" pitchFamily="49" charset="-122"/>
              </a:rPr>
              <a:t> 4:</a:t>
            </a:r>
          </a:p>
          <a:p>
            <a:pPr marL="0" indent="0">
              <a:lnSpc>
                <a:spcPts val="20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s = t2.mb_createInstance();</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00FF"/>
                </a:solidFill>
                <a:latin typeface="新宋体" panose="02010609030101010101" pitchFamily="49" charset="-122"/>
                <a:ea typeface="新宋体" panose="02010609030101010101" pitchFamily="49" charset="-122"/>
              </a:rPr>
              <a:t>break</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00FF"/>
                </a:solidFill>
                <a:latin typeface="新宋体" panose="02010609030101010101" pitchFamily="49" charset="-122"/>
                <a:ea typeface="新宋体" panose="02010609030101010101" pitchFamily="49" charset="-122"/>
              </a:rPr>
              <a:t>default</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s = </a:t>
            </a:r>
            <a:r>
              <a:rPr lang="en-US" altLang="zh-CN" sz="1000" dirty="0">
                <a:solidFill>
                  <a:srgbClr val="6F008A"/>
                </a:solidFill>
                <a:latin typeface="新宋体" panose="02010609030101010101" pitchFamily="49" charset="-122"/>
                <a:ea typeface="新宋体" panose="02010609030101010101" pitchFamily="49" charset="-122"/>
              </a:rPr>
              <a:t>NULL</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 </a:t>
            </a:r>
            <a:r>
              <a:rPr lang="en-US" altLang="zh-CN" sz="1000" dirty="0">
                <a:solidFill>
                  <a:srgbClr val="008000"/>
                </a:solidFill>
                <a:latin typeface="新宋体" panose="02010609030101010101" pitchFamily="49" charset="-122"/>
                <a:ea typeface="新宋体" panose="02010609030101010101" pitchFamily="49" charset="-122"/>
              </a:rPr>
              <a:t>// switch</a:t>
            </a:r>
            <a:r>
              <a:rPr lang="zh-CN" altLang="en-US" sz="1000" dirty="0">
                <a:solidFill>
                  <a:srgbClr val="008000"/>
                </a:solidFill>
                <a:latin typeface="新宋体" panose="02010609030101010101" pitchFamily="49" charset="-122"/>
                <a:ea typeface="新宋体" panose="02010609030101010101" pitchFamily="49" charset="-122"/>
              </a:rPr>
              <a:t>结束</a:t>
            </a:r>
            <a:endParaRPr lang="zh-CN" altLang="en-US" sz="1000" dirty="0">
              <a:solidFill>
                <a:srgbClr val="000000"/>
              </a:solidFill>
              <a:latin typeface="新宋体" panose="02010609030101010101" pitchFamily="49" charset="-122"/>
              <a:ea typeface="新宋体" panose="02010609030101010101" pitchFamily="49" charset="-122"/>
            </a:endParaRP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00FF"/>
                </a:solidFill>
                <a:latin typeface="新宋体" panose="02010609030101010101" pitchFamily="49" charset="-122"/>
                <a:ea typeface="新宋体" panose="02010609030101010101" pitchFamily="49" charset="-122"/>
              </a:rPr>
              <a:t>return</a:t>
            </a:r>
            <a:r>
              <a:rPr lang="en-US" altLang="zh-CN" sz="1000" dirty="0">
                <a:solidFill>
                  <a:srgbClr val="000000"/>
                </a:solidFill>
                <a:latin typeface="新宋体" panose="02010609030101010101" pitchFamily="49" charset="-122"/>
                <a:ea typeface="新宋体" panose="02010609030101010101" pitchFamily="49" charset="-122"/>
              </a:rPr>
              <a:t> s;</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8000"/>
                </a:solidFill>
                <a:latin typeface="新宋体" panose="02010609030101010101" pitchFamily="49" charset="-122"/>
                <a:ea typeface="新宋体" panose="02010609030101010101" pitchFamily="49" charset="-122"/>
              </a:rPr>
              <a:t>// </a:t>
            </a:r>
            <a:r>
              <a:rPr lang="zh-CN" altLang="en-US" sz="1000" dirty="0">
                <a:solidFill>
                  <a:srgbClr val="008000"/>
                </a:solidFill>
                <a:latin typeface="新宋体" panose="02010609030101010101" pitchFamily="49" charset="-122"/>
                <a:ea typeface="新宋体" panose="02010609030101010101" pitchFamily="49" charset="-122"/>
              </a:rPr>
              <a:t>函数</a:t>
            </a:r>
            <a:r>
              <a:rPr lang="en-US" altLang="zh-CN" sz="1000" dirty="0" err="1">
                <a:solidFill>
                  <a:srgbClr val="008000"/>
                </a:solidFill>
                <a:latin typeface="新宋体" panose="02010609030101010101" pitchFamily="49" charset="-122"/>
                <a:ea typeface="新宋体" panose="02010609030101010101" pitchFamily="49" charset="-122"/>
              </a:rPr>
              <a:t>gb_createInstanceShape</a:t>
            </a:r>
            <a:r>
              <a:rPr lang="zh-CN" altLang="en-US" sz="1000" dirty="0">
                <a:solidFill>
                  <a:srgbClr val="008000"/>
                </a:solidFill>
                <a:latin typeface="新宋体" panose="02010609030101010101" pitchFamily="49" charset="-122"/>
                <a:ea typeface="新宋体" panose="02010609030101010101" pitchFamily="49" charset="-122"/>
              </a:rPr>
              <a:t>定义结束</a:t>
            </a:r>
            <a:endParaRPr lang="zh-CN" altLang="en-US" sz="1000" dirty="0">
              <a:solidFill>
                <a:srgbClr val="000000"/>
              </a:solidFill>
              <a:latin typeface="新宋体" panose="02010609030101010101" pitchFamily="49" charset="-122"/>
              <a:ea typeface="新宋体" panose="02010609030101010101" pitchFamily="49" charset="-122"/>
            </a:endParaRPr>
          </a:p>
          <a:p>
            <a:pPr marL="0" indent="0">
              <a:lnSpc>
                <a:spcPts val="1000"/>
              </a:lnSpc>
              <a:spcBef>
                <a:spcPts val="0"/>
              </a:spcBef>
              <a:buNone/>
            </a:pPr>
            <a:endParaRPr lang="zh-CN" altLang="en-US" sz="1000" dirty="0">
              <a:solidFill>
                <a:srgbClr val="000000"/>
              </a:solidFill>
              <a:latin typeface="新宋体" panose="02010609030101010101" pitchFamily="49" charset="-122"/>
              <a:ea typeface="新宋体" panose="02010609030101010101" pitchFamily="49" charset="-122"/>
            </a:endParaRPr>
          </a:p>
          <a:p>
            <a:pPr marL="0" indent="0">
              <a:lnSpc>
                <a:spcPts val="1000"/>
              </a:lnSpc>
              <a:spcBef>
                <a:spcPts val="0"/>
              </a:spcBef>
              <a:buNone/>
            </a:pPr>
            <a:r>
              <a:rPr lang="en-US" altLang="zh-CN" sz="1000" dirty="0">
                <a:solidFill>
                  <a:srgbClr val="0000FF"/>
                </a:solidFill>
                <a:latin typeface="新宋体" panose="02010609030101010101" pitchFamily="49" charset="-122"/>
                <a:ea typeface="新宋体" panose="02010609030101010101" pitchFamily="49" charset="-122"/>
              </a:rPr>
              <a:t>void</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000000"/>
                </a:solidFill>
                <a:latin typeface="新宋体" panose="02010609030101010101" pitchFamily="49" charset="-122"/>
                <a:ea typeface="新宋体" panose="02010609030101010101" pitchFamily="49" charset="-122"/>
              </a:rPr>
              <a:t>gb_outShapeHint</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000000"/>
                </a:solidFill>
                <a:latin typeface="新宋体" panose="02010609030101010101" pitchFamily="49" charset="-122"/>
                <a:ea typeface="新宋体" panose="02010609030101010101" pitchFamily="49" charset="-122"/>
              </a:rPr>
              <a:t>cout</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8080"/>
                </a:solidFill>
                <a:latin typeface="新宋体" panose="02010609030101010101" pitchFamily="49" charset="-122"/>
                <a:ea typeface="新宋体" panose="02010609030101010101" pitchFamily="49" charset="-122"/>
              </a:rPr>
              <a:t>&lt;&lt;</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A31515"/>
                </a:solidFill>
                <a:latin typeface="新宋体" panose="02010609030101010101" pitchFamily="49" charset="-122"/>
                <a:ea typeface="新宋体" panose="02010609030101010101" pitchFamily="49" charset="-122"/>
              </a:rPr>
              <a:t>"</a:t>
            </a:r>
            <a:r>
              <a:rPr lang="zh-CN" altLang="en-US" sz="1000" dirty="0">
                <a:solidFill>
                  <a:srgbClr val="A31515"/>
                </a:solidFill>
                <a:latin typeface="新宋体" panose="02010609030101010101" pitchFamily="49" charset="-122"/>
                <a:ea typeface="新宋体" panose="02010609030101010101" pitchFamily="49" charset="-122"/>
              </a:rPr>
              <a:t>请输入</a:t>
            </a:r>
            <a:r>
              <a:rPr lang="en-US" altLang="zh-CN" sz="1000" dirty="0">
                <a:solidFill>
                  <a:srgbClr val="A31515"/>
                </a:solidFill>
                <a:latin typeface="新宋体" panose="02010609030101010101" pitchFamily="49" charset="-122"/>
                <a:ea typeface="新宋体" panose="02010609030101010101" pitchFamily="49" charset="-122"/>
              </a:rPr>
              <a:t>1</a:t>
            </a:r>
            <a:r>
              <a:rPr lang="zh-CN" altLang="en-US" sz="1000" dirty="0">
                <a:solidFill>
                  <a:srgbClr val="A31515"/>
                </a:solidFill>
                <a:latin typeface="新宋体" panose="02010609030101010101" pitchFamily="49" charset="-122"/>
                <a:ea typeface="新宋体" panose="02010609030101010101" pitchFamily="49" charset="-122"/>
              </a:rPr>
              <a:t>、</a:t>
            </a:r>
            <a:r>
              <a:rPr lang="en-US" altLang="zh-CN" sz="1000" dirty="0">
                <a:solidFill>
                  <a:srgbClr val="A31515"/>
                </a:solidFill>
                <a:latin typeface="新宋体" panose="02010609030101010101" pitchFamily="49" charset="-122"/>
                <a:ea typeface="新宋体" panose="02010609030101010101" pitchFamily="49" charset="-122"/>
              </a:rPr>
              <a:t>2</a:t>
            </a:r>
            <a:r>
              <a:rPr lang="zh-CN" altLang="en-US" sz="1000" dirty="0">
                <a:solidFill>
                  <a:srgbClr val="A31515"/>
                </a:solidFill>
                <a:latin typeface="新宋体" panose="02010609030101010101" pitchFamily="49" charset="-122"/>
                <a:ea typeface="新宋体" panose="02010609030101010101" pitchFamily="49" charset="-122"/>
              </a:rPr>
              <a:t>、</a:t>
            </a:r>
            <a:r>
              <a:rPr lang="en-US" altLang="zh-CN" sz="1000" dirty="0">
                <a:solidFill>
                  <a:srgbClr val="A31515"/>
                </a:solidFill>
                <a:latin typeface="新宋体" panose="02010609030101010101" pitchFamily="49" charset="-122"/>
                <a:ea typeface="新宋体" panose="02010609030101010101" pitchFamily="49" charset="-122"/>
              </a:rPr>
              <a:t>3</a:t>
            </a:r>
            <a:r>
              <a:rPr lang="zh-CN" altLang="en-US" sz="1000" dirty="0">
                <a:solidFill>
                  <a:srgbClr val="A31515"/>
                </a:solidFill>
                <a:latin typeface="新宋体" panose="02010609030101010101" pitchFamily="49" charset="-122"/>
                <a:ea typeface="新宋体" panose="02010609030101010101" pitchFamily="49" charset="-122"/>
              </a:rPr>
              <a:t>或</a:t>
            </a:r>
            <a:r>
              <a:rPr lang="en-US" altLang="zh-CN" sz="1000" dirty="0">
                <a:solidFill>
                  <a:srgbClr val="A31515"/>
                </a:solidFill>
                <a:latin typeface="新宋体" panose="02010609030101010101" pitchFamily="49" charset="-122"/>
                <a:ea typeface="新宋体" panose="02010609030101010101" pitchFamily="49" charset="-122"/>
              </a:rPr>
              <a:t>4:"</a:t>
            </a:r>
            <a:r>
              <a:rPr lang="zh-CN" altLang="en-US"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8080"/>
                </a:solidFill>
                <a:latin typeface="新宋体" panose="02010609030101010101" pitchFamily="49" charset="-122"/>
                <a:ea typeface="新宋体" panose="02010609030101010101" pitchFamily="49" charset="-122"/>
              </a:rPr>
              <a:t>&lt;&lt;</a:t>
            </a:r>
            <a:r>
              <a:rPr lang="zh-CN" altLang="en-US"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000000"/>
                </a:solidFill>
                <a:latin typeface="新宋体" panose="02010609030101010101" pitchFamily="49" charset="-122"/>
                <a:ea typeface="新宋体" panose="02010609030101010101" pitchFamily="49" charset="-122"/>
              </a:rPr>
              <a:t>endl</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000000"/>
                </a:solidFill>
                <a:latin typeface="新宋体" panose="02010609030101010101" pitchFamily="49" charset="-122"/>
                <a:ea typeface="新宋体" panose="02010609030101010101" pitchFamily="49" charset="-122"/>
              </a:rPr>
              <a:t>cout</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8080"/>
                </a:solidFill>
                <a:latin typeface="新宋体" panose="02010609030101010101" pitchFamily="49" charset="-122"/>
                <a:ea typeface="新宋体" panose="02010609030101010101" pitchFamily="49" charset="-122"/>
              </a:rPr>
              <a:t>&lt;&lt;</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A31515"/>
                </a:solidFill>
                <a:latin typeface="新宋体" panose="02010609030101010101" pitchFamily="49" charset="-122"/>
                <a:ea typeface="新宋体" panose="02010609030101010101" pitchFamily="49" charset="-122"/>
              </a:rPr>
              <a:t>"\t1: </a:t>
            </a:r>
            <a:r>
              <a:rPr lang="zh-CN" altLang="en-US" sz="1000" dirty="0">
                <a:solidFill>
                  <a:srgbClr val="A31515"/>
                </a:solidFill>
                <a:latin typeface="新宋体" panose="02010609030101010101" pitchFamily="49" charset="-122"/>
                <a:ea typeface="新宋体" panose="02010609030101010101" pitchFamily="49" charset="-122"/>
              </a:rPr>
              <a:t>退出</a:t>
            </a:r>
            <a:r>
              <a:rPr lang="en-US" altLang="zh-CN" sz="1000" dirty="0">
                <a:solidFill>
                  <a:srgbClr val="A31515"/>
                </a:solidFill>
                <a:latin typeface="新宋体" panose="02010609030101010101" pitchFamily="49" charset="-122"/>
                <a:ea typeface="新宋体" panose="02010609030101010101" pitchFamily="49" charset="-122"/>
              </a:rPr>
              <a:t>; "</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000000"/>
                </a:solidFill>
                <a:latin typeface="新宋体" panose="02010609030101010101" pitchFamily="49" charset="-122"/>
                <a:ea typeface="新宋体" panose="02010609030101010101" pitchFamily="49" charset="-122"/>
              </a:rPr>
              <a:t>cout</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8080"/>
                </a:solidFill>
                <a:latin typeface="新宋体" panose="02010609030101010101" pitchFamily="49" charset="-122"/>
                <a:ea typeface="新宋体" panose="02010609030101010101" pitchFamily="49" charset="-122"/>
              </a:rPr>
              <a:t>&lt;&lt;</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A31515"/>
                </a:solidFill>
                <a:latin typeface="新宋体" panose="02010609030101010101" pitchFamily="49" charset="-122"/>
                <a:ea typeface="新宋体" panose="02010609030101010101" pitchFamily="49" charset="-122"/>
              </a:rPr>
              <a:t>"2: </a:t>
            </a:r>
            <a:r>
              <a:rPr lang="zh-CN" altLang="en-US" sz="1000" dirty="0">
                <a:solidFill>
                  <a:srgbClr val="A31515"/>
                </a:solidFill>
                <a:latin typeface="新宋体" panose="02010609030101010101" pitchFamily="49" charset="-122"/>
                <a:ea typeface="新宋体" panose="02010609030101010101" pitchFamily="49" charset="-122"/>
              </a:rPr>
              <a:t>计算总面积</a:t>
            </a:r>
            <a:r>
              <a:rPr lang="en-US" altLang="zh-CN" sz="1000" dirty="0">
                <a:solidFill>
                  <a:srgbClr val="A31515"/>
                </a:solidFill>
                <a:latin typeface="新宋体" panose="02010609030101010101" pitchFamily="49" charset="-122"/>
                <a:ea typeface="新宋体" panose="02010609030101010101" pitchFamily="49" charset="-122"/>
              </a:rPr>
              <a:t>; "</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err="1">
                <a:solidFill>
                  <a:srgbClr val="000000"/>
                </a:solidFill>
                <a:latin typeface="新宋体" panose="02010609030101010101" pitchFamily="49" charset="-122"/>
                <a:ea typeface="新宋体" panose="02010609030101010101" pitchFamily="49" charset="-122"/>
              </a:rPr>
              <a:t>cout</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8080"/>
                </a:solidFill>
                <a:latin typeface="新宋体" panose="02010609030101010101" pitchFamily="49" charset="-122"/>
                <a:ea typeface="新宋体" panose="02010609030101010101" pitchFamily="49" charset="-122"/>
              </a:rPr>
              <a:t>&lt;&lt;</a:t>
            </a: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A31515"/>
                </a:solidFill>
                <a:latin typeface="新宋体" panose="02010609030101010101" pitchFamily="49" charset="-122"/>
                <a:ea typeface="新宋体" panose="02010609030101010101" pitchFamily="49" charset="-122"/>
              </a:rPr>
              <a:t>"3: </a:t>
            </a:r>
            <a:r>
              <a:rPr lang="zh-CN" altLang="en-US" sz="1000" dirty="0">
                <a:solidFill>
                  <a:srgbClr val="A31515"/>
                </a:solidFill>
                <a:latin typeface="新宋体" panose="02010609030101010101" pitchFamily="49" charset="-122"/>
                <a:ea typeface="新宋体" panose="02010609030101010101" pitchFamily="49" charset="-122"/>
              </a:rPr>
              <a:t>创建等腰三角形</a:t>
            </a:r>
            <a:r>
              <a:rPr lang="en-US" altLang="zh-CN" sz="1000" dirty="0">
                <a:solidFill>
                  <a:srgbClr val="A31515"/>
                </a:solidFill>
                <a:latin typeface="新宋体" panose="02010609030101010101" pitchFamily="49" charset="-122"/>
                <a:ea typeface="新宋体" panose="02010609030101010101" pitchFamily="49" charset="-122"/>
              </a:rPr>
              <a:t>; "</a:t>
            </a:r>
            <a:r>
              <a:rPr lang="en-US" altLang="zh-CN" sz="1000" dirty="0">
                <a:solidFill>
                  <a:srgbClr val="000000"/>
                </a:solidFill>
                <a:latin typeface="新宋体" panose="02010609030101010101" pitchFamily="49" charset="-122"/>
                <a:ea typeface="新宋体" panose="02010609030101010101" pitchFamily="49" charset="-122"/>
              </a:rPr>
              <a:t>;</a:t>
            </a:r>
          </a:p>
          <a:p>
            <a:pPr marL="0" indent="0">
              <a:lnSpc>
                <a:spcPts val="2000"/>
              </a:lnSpc>
              <a:spcBef>
                <a:spcPts val="0"/>
              </a:spcBef>
              <a:buNone/>
            </a:pP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cout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en-US" altLang="zh-CN"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A31515"/>
                </a:solidFill>
                <a:latin typeface="新宋体" panose="02010609030101010101" pitchFamily="49" charset="-122"/>
                <a:ea typeface="新宋体" panose="02010609030101010101" pitchFamily="49" charset="-122"/>
              </a:rPr>
              <a:t>"4: </a:t>
            </a:r>
            <a:r>
              <a:rPr lang="zh-CN" altLang="en-US" sz="2000" dirty="0">
                <a:solidFill>
                  <a:srgbClr val="A31515"/>
                </a:solidFill>
                <a:latin typeface="新宋体" panose="02010609030101010101" pitchFamily="49" charset="-122"/>
                <a:ea typeface="新宋体" panose="02010609030101010101" pitchFamily="49" charset="-122"/>
              </a:rPr>
              <a:t>创建矩形。</a:t>
            </a:r>
            <a:r>
              <a:rPr lang="en-US" altLang="zh-CN" sz="2000" dirty="0">
                <a:solidFill>
                  <a:srgbClr val="A31515"/>
                </a:solidFill>
                <a:latin typeface="新宋体" panose="02010609030101010101" pitchFamily="49" charset="-122"/>
                <a:ea typeface="新宋体" panose="02010609030101010101" pitchFamily="49" charset="-122"/>
              </a:rPr>
              <a: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a:solidFill>
                  <a:srgbClr val="008080"/>
                </a:solidFill>
                <a:latin typeface="新宋体" panose="02010609030101010101" pitchFamily="49" charset="-122"/>
                <a:ea typeface="新宋体" panose="02010609030101010101" pitchFamily="49" charset="-122"/>
              </a:rPr>
              <a:t>&lt;&lt;</a:t>
            </a:r>
            <a:r>
              <a:rPr lang="zh-CN" altLang="en-US" sz="2000" dirty="0">
                <a:solidFill>
                  <a:srgbClr val="000000"/>
                </a:solidFill>
                <a:latin typeface="新宋体" panose="02010609030101010101" pitchFamily="49" charset="-122"/>
                <a:ea typeface="新宋体" panose="02010609030101010101" pitchFamily="49" charset="-122"/>
              </a:rPr>
              <a:t> </a:t>
            </a:r>
            <a:r>
              <a:rPr lang="en-US" altLang="zh-CN" sz="2000" dirty="0" err="1">
                <a:solidFill>
                  <a:srgbClr val="000000"/>
                </a:solidFill>
                <a:latin typeface="新宋体" panose="02010609030101010101" pitchFamily="49" charset="-122"/>
                <a:ea typeface="新宋体" panose="02010609030101010101" pitchFamily="49" charset="-122"/>
              </a:rPr>
              <a:t>endl</a:t>
            </a:r>
            <a:r>
              <a:rPr lang="en-US" altLang="zh-CN" sz="2000" dirty="0">
                <a:solidFill>
                  <a:srgbClr val="000000"/>
                </a:solidFill>
                <a:latin typeface="新宋体" panose="02010609030101010101" pitchFamily="49" charset="-122"/>
                <a:ea typeface="新宋体" panose="02010609030101010101" pitchFamily="49" charset="-122"/>
              </a:rPr>
              <a:t>;</a:t>
            </a:r>
          </a:p>
          <a:p>
            <a:pPr marL="0" indent="0">
              <a:lnSpc>
                <a:spcPts val="1000"/>
              </a:lnSpc>
              <a:spcBef>
                <a:spcPts val="0"/>
              </a:spcBef>
              <a:buNone/>
            </a:pPr>
            <a:r>
              <a:rPr lang="en-US" altLang="zh-CN" sz="1000" dirty="0">
                <a:solidFill>
                  <a:srgbClr val="000000"/>
                </a:solidFill>
                <a:latin typeface="新宋体" panose="02010609030101010101" pitchFamily="49" charset="-122"/>
                <a:ea typeface="新宋体" panose="02010609030101010101" pitchFamily="49" charset="-122"/>
              </a:rPr>
              <a:t>} </a:t>
            </a:r>
            <a:r>
              <a:rPr lang="en-US" altLang="zh-CN" sz="1000" dirty="0">
                <a:solidFill>
                  <a:srgbClr val="008000"/>
                </a:solidFill>
                <a:latin typeface="新宋体" panose="02010609030101010101" pitchFamily="49" charset="-122"/>
                <a:ea typeface="新宋体" panose="02010609030101010101" pitchFamily="49" charset="-122"/>
              </a:rPr>
              <a:t>// </a:t>
            </a:r>
            <a:r>
              <a:rPr lang="zh-CN" altLang="en-US" sz="1000" dirty="0">
                <a:solidFill>
                  <a:srgbClr val="008000"/>
                </a:solidFill>
                <a:latin typeface="新宋体" panose="02010609030101010101" pitchFamily="49" charset="-122"/>
                <a:ea typeface="新宋体" panose="02010609030101010101" pitchFamily="49" charset="-122"/>
              </a:rPr>
              <a:t>函数</a:t>
            </a:r>
            <a:r>
              <a:rPr lang="en-US" altLang="zh-CN" sz="1000" dirty="0" err="1">
                <a:solidFill>
                  <a:srgbClr val="008000"/>
                </a:solidFill>
                <a:latin typeface="新宋体" panose="02010609030101010101" pitchFamily="49" charset="-122"/>
                <a:ea typeface="新宋体" panose="02010609030101010101" pitchFamily="49" charset="-122"/>
              </a:rPr>
              <a:t>gb_outShapeHint</a:t>
            </a:r>
            <a:r>
              <a:rPr lang="zh-CN" altLang="en-US" sz="1000" dirty="0">
                <a:solidFill>
                  <a:srgbClr val="008000"/>
                </a:solidFill>
                <a:latin typeface="新宋体" panose="02010609030101010101" pitchFamily="49" charset="-122"/>
                <a:ea typeface="新宋体" panose="02010609030101010101" pitchFamily="49" charset="-122"/>
              </a:rPr>
              <a:t>结束</a:t>
            </a:r>
            <a:endParaRPr lang="zh-CN" altLang="en-US" sz="1000"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86</a:t>
            </a:fld>
            <a:endParaRPr lang="zh-CN" altLang="en-US"/>
          </a:p>
        </p:txBody>
      </p:sp>
      <p:sp>
        <p:nvSpPr>
          <p:cNvPr id="6" name="Line 4"/>
          <p:cNvSpPr>
            <a:spLocks noChangeShapeType="1"/>
          </p:cNvSpPr>
          <p:nvPr/>
        </p:nvSpPr>
        <p:spPr bwMode="auto">
          <a:xfrm flipV="1">
            <a:off x="0" y="1261833"/>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AutoShape 5"/>
          <p:cNvSpPr>
            <a:spLocks/>
          </p:cNvSpPr>
          <p:nvPr/>
        </p:nvSpPr>
        <p:spPr bwMode="auto">
          <a:xfrm>
            <a:off x="2221862" y="1328738"/>
            <a:ext cx="2472268" cy="371030"/>
          </a:xfrm>
          <a:prstGeom prst="borderCallout2">
            <a:avLst>
              <a:gd name="adj1" fmla="val 53340"/>
              <a:gd name="adj2" fmla="val -89"/>
              <a:gd name="adj3" fmla="val 51957"/>
              <a:gd name="adj4" fmla="val -9228"/>
              <a:gd name="adj5" fmla="val 108601"/>
              <a:gd name="adj6" fmla="val -11167"/>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en-US" altLang="zh-CN" sz="2000" dirty="0" smtClean="0">
                <a:solidFill>
                  <a:srgbClr val="0000FF"/>
                </a:solidFill>
                <a:latin typeface="新宋体" panose="02010609030101010101" pitchFamily="49" charset="-122"/>
                <a:ea typeface="新宋体" panose="02010609030101010101" pitchFamily="49" charset="-122"/>
              </a:rPr>
              <a:t>(2.1) </a:t>
            </a:r>
            <a:r>
              <a:rPr lang="zh-CN" altLang="en-US" sz="2000" dirty="0" smtClean="0">
                <a:solidFill>
                  <a:srgbClr val="FF0000"/>
                </a:solidFill>
                <a:latin typeface="新宋体" panose="02010609030101010101" pitchFamily="49" charset="-122"/>
                <a:ea typeface="新宋体" panose="02010609030101010101" pitchFamily="49" charset="-122"/>
              </a:rPr>
              <a:t>包含头文件。</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0" name="AutoShape 5"/>
          <p:cNvSpPr>
            <a:spLocks/>
          </p:cNvSpPr>
          <p:nvPr/>
        </p:nvSpPr>
        <p:spPr bwMode="auto">
          <a:xfrm>
            <a:off x="5648090" y="3793848"/>
            <a:ext cx="3424326" cy="421313"/>
          </a:xfrm>
          <a:prstGeom prst="borderCallout2">
            <a:avLst>
              <a:gd name="adj1" fmla="val 50321"/>
              <a:gd name="adj2" fmla="val -100"/>
              <a:gd name="adj3" fmla="val 49897"/>
              <a:gd name="adj4" fmla="val -5467"/>
              <a:gd name="adj5" fmla="val 49778"/>
              <a:gd name="adj6" fmla="val -13329"/>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en-US" altLang="zh-CN" sz="2000" dirty="0" smtClean="0">
                <a:solidFill>
                  <a:srgbClr val="0000FF"/>
                </a:solidFill>
                <a:latin typeface="新宋体" panose="02010609030101010101" pitchFamily="49" charset="-122"/>
                <a:ea typeface="新宋体" panose="02010609030101010101" pitchFamily="49" charset="-122"/>
              </a:rPr>
              <a:t>(2.3) </a:t>
            </a:r>
            <a:r>
              <a:rPr lang="zh-CN" altLang="en-US" sz="2000" dirty="0" smtClean="0">
                <a:solidFill>
                  <a:srgbClr val="FF0000"/>
                </a:solidFill>
                <a:latin typeface="新宋体" panose="02010609030101010101" pitchFamily="49" charset="-122"/>
                <a:ea typeface="新宋体" panose="02010609030101010101" pitchFamily="49" charset="-122"/>
              </a:rPr>
              <a:t>创建新图形实例对象</a:t>
            </a:r>
            <a:r>
              <a:rPr lang="zh-CN" altLang="en-US" sz="2000" dirty="0" smtClean="0">
                <a:solidFill>
                  <a:srgbClr val="0000FF"/>
                </a:solidFill>
                <a:latin typeface="新宋体" panose="02010609030101010101" pitchFamily="49" charset="-122"/>
                <a:ea typeface="新宋体" panose="02010609030101010101" pitchFamily="49" charset="-122"/>
              </a:rPr>
              <a:t>。</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1" name="Text Box 9"/>
          <p:cNvSpPr txBox="1">
            <a:spLocks noChangeArrowheads="1"/>
          </p:cNvSpPr>
          <p:nvPr/>
        </p:nvSpPr>
        <p:spPr bwMode="auto">
          <a:xfrm>
            <a:off x="4694750" y="1294374"/>
            <a:ext cx="4288458" cy="1601740"/>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637200" indent="-457200" eaLnBrk="1" hangingPunct="1">
              <a:spcBef>
                <a:spcPct val="0"/>
              </a:spcBef>
              <a:buFontTx/>
              <a:buAutoNum type="arabicParenBoth"/>
            </a:pPr>
            <a:r>
              <a:rPr lang="zh-CN" altLang="en-US" sz="2000" dirty="0" smtClean="0">
                <a:solidFill>
                  <a:srgbClr val="FF0000"/>
                </a:solidFill>
                <a:ea typeface="楷体_GB2312" pitchFamily="49" charset="-122"/>
                <a:sym typeface="Wingdings" panose="05000000000000000000" pitchFamily="2" charset="2"/>
              </a:rPr>
              <a:t>新增代码文件</a:t>
            </a:r>
            <a:r>
              <a:rPr lang="en-US" altLang="zh-CN" sz="2000" dirty="0" smtClean="0">
                <a:solidFill>
                  <a:srgbClr val="0000FF"/>
                </a:solidFill>
                <a:ea typeface="楷体_GB2312" pitchFamily="49" charset="-122"/>
                <a:sym typeface="Wingdings" panose="05000000000000000000" pitchFamily="2" charset="2"/>
              </a:rPr>
              <a:t>: </a:t>
            </a:r>
          </a:p>
          <a:p>
            <a:pPr marL="720000" eaLnBrk="1" hangingPunct="1">
              <a:spcBef>
                <a:spcPct val="0"/>
              </a:spcBef>
              <a:buNone/>
            </a:pPr>
            <a:r>
              <a:rPr lang="zh-CN" altLang="en-US" sz="2000" dirty="0" smtClean="0">
                <a:solidFill>
                  <a:srgbClr val="0000FF"/>
                </a:solidFill>
                <a:ea typeface="楷体_GB2312" pitchFamily="49" charset="-122"/>
                <a:sym typeface="Wingdings" panose="05000000000000000000" pitchFamily="2" charset="2"/>
              </a:rPr>
              <a:t>新图形</a:t>
            </a:r>
            <a:r>
              <a:rPr lang="en-US" altLang="zh-CN" sz="2000" dirty="0" smtClean="0">
                <a:solidFill>
                  <a:srgbClr val="0000FF"/>
                </a:solidFill>
                <a:ea typeface="楷体_GB2312" pitchFamily="49" charset="-122"/>
                <a:sym typeface="Wingdings" panose="05000000000000000000" pitchFamily="2" charset="2"/>
              </a:rPr>
              <a:t>.h</a:t>
            </a:r>
          </a:p>
          <a:p>
            <a:pPr marL="720000">
              <a:spcBef>
                <a:spcPct val="0"/>
              </a:spcBef>
              <a:buNone/>
            </a:pPr>
            <a:r>
              <a:rPr lang="zh-CN" altLang="en-US" sz="2000" dirty="0">
                <a:solidFill>
                  <a:srgbClr val="0000FF"/>
                </a:solidFill>
                <a:ea typeface="楷体_GB2312" pitchFamily="49" charset="-122"/>
                <a:sym typeface="Wingdings" panose="05000000000000000000" pitchFamily="2" charset="2"/>
              </a:rPr>
              <a:t>新图形</a:t>
            </a:r>
            <a:r>
              <a:rPr lang="en-US" altLang="zh-CN" sz="2000" dirty="0" smtClean="0">
                <a:solidFill>
                  <a:srgbClr val="0000FF"/>
                </a:solidFill>
                <a:ea typeface="楷体_GB2312" pitchFamily="49" charset="-122"/>
                <a:sym typeface="Wingdings" panose="05000000000000000000" pitchFamily="2" charset="2"/>
              </a:rPr>
              <a:t>.</a:t>
            </a:r>
            <a:r>
              <a:rPr lang="en-US" altLang="zh-CN" sz="2000" dirty="0" err="1" smtClean="0">
                <a:solidFill>
                  <a:srgbClr val="0000FF"/>
                </a:solidFill>
                <a:ea typeface="楷体_GB2312" pitchFamily="49" charset="-122"/>
                <a:sym typeface="Wingdings" panose="05000000000000000000" pitchFamily="2" charset="2"/>
              </a:rPr>
              <a:t>cpp</a:t>
            </a:r>
            <a:endParaRPr lang="en-US" altLang="zh-CN" sz="2000" dirty="0" smtClean="0">
              <a:solidFill>
                <a:srgbClr val="0000FF"/>
              </a:solidFill>
              <a:ea typeface="楷体_GB2312" pitchFamily="49" charset="-122"/>
              <a:sym typeface="Wingdings" panose="05000000000000000000" pitchFamily="2" charset="2"/>
            </a:endParaRPr>
          </a:p>
          <a:p>
            <a:pPr marL="637200" indent="-457200">
              <a:spcBef>
                <a:spcPct val="0"/>
              </a:spcBef>
              <a:buFont typeface="Wingdings" panose="05000000000000000000" pitchFamily="2" charset="2"/>
              <a:buAutoNum type="arabicParenBoth" startAt="2"/>
            </a:pPr>
            <a:r>
              <a:rPr lang="zh-CN" altLang="en-US" sz="2000" dirty="0" smtClean="0">
                <a:solidFill>
                  <a:srgbClr val="FF0000"/>
                </a:solidFill>
                <a:ea typeface="楷体_GB2312" pitchFamily="49" charset="-122"/>
                <a:sym typeface="Wingdings" panose="05000000000000000000" pitchFamily="2" charset="2"/>
              </a:rPr>
              <a:t>修改</a:t>
            </a:r>
            <a:r>
              <a:rPr lang="en-US" altLang="zh-CN" sz="2000" dirty="0">
                <a:solidFill>
                  <a:srgbClr val="0000FF"/>
                </a:solidFill>
                <a:ea typeface="楷体_GB2312" pitchFamily="49" charset="-122"/>
                <a:sym typeface="Wingdings" panose="05000000000000000000" pitchFamily="2" charset="2"/>
              </a:rPr>
              <a:t>: </a:t>
            </a:r>
            <a:r>
              <a:rPr lang="en-US" altLang="zh-CN" sz="2000" dirty="0" smtClean="0">
                <a:solidFill>
                  <a:srgbClr val="0000FF"/>
                </a:solidFill>
                <a:ea typeface="楷体_GB2312" pitchFamily="49" charset="-122"/>
                <a:sym typeface="Wingdings" panose="05000000000000000000" pitchFamily="2" charset="2"/>
              </a:rPr>
              <a:t>CP_FactoryMethodExtend.cpp</a:t>
            </a:r>
            <a:endParaRPr lang="en-US" altLang="zh-CN" sz="2000" dirty="0">
              <a:solidFill>
                <a:srgbClr val="0000FF"/>
              </a:solidFill>
              <a:ea typeface="楷体_GB2312" pitchFamily="49" charset="-122"/>
              <a:sym typeface="Wingdings" panose="05000000000000000000" pitchFamily="2" charset="2"/>
            </a:endParaRPr>
          </a:p>
        </p:txBody>
      </p:sp>
      <p:sp>
        <p:nvSpPr>
          <p:cNvPr id="12" name="AutoShape 5"/>
          <p:cNvSpPr>
            <a:spLocks/>
          </p:cNvSpPr>
          <p:nvPr/>
        </p:nvSpPr>
        <p:spPr bwMode="auto">
          <a:xfrm>
            <a:off x="6209769" y="3252546"/>
            <a:ext cx="2620963" cy="371030"/>
          </a:xfrm>
          <a:prstGeom prst="borderCallout2">
            <a:avLst>
              <a:gd name="adj1" fmla="val 53340"/>
              <a:gd name="adj2" fmla="val -89"/>
              <a:gd name="adj3" fmla="val 51957"/>
              <a:gd name="adj4" fmla="val -9228"/>
              <a:gd name="adj5" fmla="val -23640"/>
              <a:gd name="adj6" fmla="val -15226"/>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en-US" altLang="zh-CN" sz="2000" dirty="0" smtClean="0">
                <a:solidFill>
                  <a:srgbClr val="0000FF"/>
                </a:solidFill>
                <a:latin typeface="新宋体" panose="02010609030101010101" pitchFamily="49" charset="-122"/>
                <a:ea typeface="新宋体" panose="02010609030101010101" pitchFamily="49" charset="-122"/>
              </a:rPr>
              <a:t>(2.2) </a:t>
            </a:r>
            <a:r>
              <a:rPr lang="zh-CN" altLang="en-US" sz="2000" dirty="0" smtClean="0">
                <a:solidFill>
                  <a:srgbClr val="FF0000"/>
                </a:solidFill>
                <a:latin typeface="新宋体" panose="02010609030101010101" pitchFamily="49" charset="-122"/>
                <a:ea typeface="新宋体" panose="02010609030101010101" pitchFamily="49" charset="-122"/>
              </a:rPr>
              <a:t>定义工厂变量。</a:t>
            </a:r>
            <a:endParaRPr lang="en-US" altLang="zh-CN" sz="2000" dirty="0">
              <a:solidFill>
                <a:srgbClr val="000000"/>
              </a:solidFill>
              <a:latin typeface="新宋体" panose="02010609030101010101" pitchFamily="49" charset="-122"/>
              <a:ea typeface="新宋体" panose="02010609030101010101" pitchFamily="49" charset="-122"/>
            </a:endParaRPr>
          </a:p>
        </p:txBody>
      </p:sp>
      <p:sp>
        <p:nvSpPr>
          <p:cNvPr id="14" name="右大括号 13"/>
          <p:cNvSpPr/>
          <p:nvPr/>
        </p:nvSpPr>
        <p:spPr>
          <a:xfrm>
            <a:off x="5021841" y="3754967"/>
            <a:ext cx="118057" cy="491066"/>
          </a:xfrm>
          <a:prstGeom prst="rightBrace">
            <a:avLst>
              <a:gd name="adj1" fmla="val 46123"/>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AutoShape 5"/>
          <p:cNvSpPr>
            <a:spLocks/>
          </p:cNvSpPr>
          <p:nvPr/>
        </p:nvSpPr>
        <p:spPr bwMode="auto">
          <a:xfrm>
            <a:off x="5539804" y="5868132"/>
            <a:ext cx="2598349" cy="421313"/>
          </a:xfrm>
          <a:prstGeom prst="borderCallout2">
            <a:avLst>
              <a:gd name="adj1" fmla="val 50321"/>
              <a:gd name="adj2" fmla="val -100"/>
              <a:gd name="adj3" fmla="val 49897"/>
              <a:gd name="adj4" fmla="val -5467"/>
              <a:gd name="adj5" fmla="val 49778"/>
              <a:gd name="adj6" fmla="val -13329"/>
            </a:avLst>
          </a:prstGeom>
          <a:solidFill>
            <a:srgbClr val="FFFF99"/>
          </a:solidFill>
          <a:ln w="38100" algn="ctr">
            <a:solidFill>
              <a:srgbClr val="FF3300"/>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a:spcBef>
                <a:spcPts val="0"/>
              </a:spcBef>
              <a:buNone/>
            </a:pPr>
            <a:r>
              <a:rPr lang="en-US" altLang="zh-CN" sz="2000" dirty="0" smtClean="0">
                <a:solidFill>
                  <a:srgbClr val="0000FF"/>
                </a:solidFill>
                <a:latin typeface="新宋体" panose="02010609030101010101" pitchFamily="49" charset="-122"/>
                <a:ea typeface="新宋体" panose="02010609030101010101" pitchFamily="49" charset="-122"/>
              </a:rPr>
              <a:t>(2.4) </a:t>
            </a:r>
            <a:r>
              <a:rPr lang="zh-CN" altLang="en-US" sz="2000" dirty="0" smtClean="0">
                <a:solidFill>
                  <a:srgbClr val="FF0000"/>
                </a:solidFill>
                <a:latin typeface="新宋体" panose="02010609030101010101" pitchFamily="49" charset="-122"/>
                <a:ea typeface="新宋体" panose="02010609030101010101" pitchFamily="49" charset="-122"/>
              </a:rPr>
              <a:t>修改相关提示</a:t>
            </a:r>
            <a:r>
              <a:rPr lang="zh-CN" altLang="en-US" sz="2000" dirty="0" smtClean="0">
                <a:solidFill>
                  <a:srgbClr val="0000FF"/>
                </a:solidFill>
                <a:latin typeface="新宋体" panose="02010609030101010101" pitchFamily="49" charset="-122"/>
                <a:ea typeface="新宋体" panose="02010609030101010101" pitchFamily="49" charset="-122"/>
              </a:rPr>
              <a:t>。</a:t>
            </a:r>
            <a:endParaRPr lang="en-US" altLang="zh-CN" sz="2000" dirty="0">
              <a:solidFill>
                <a:srgbClr val="00000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19872574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工厂</a:t>
            </a:r>
            <a:r>
              <a:rPr lang="zh-CN" altLang="en-US" dirty="0"/>
              <a:t>方法模式</a:t>
            </a:r>
            <a:r>
              <a:rPr lang="zh-CN" altLang="en-US" dirty="0" smtClean="0"/>
              <a:t>例程文件</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产品类文件</a:t>
            </a:r>
            <a:endParaRPr lang="en-US" altLang="zh-CN" dirty="0" smtClean="0"/>
          </a:p>
          <a:p>
            <a:pPr lvl="1"/>
            <a:r>
              <a:rPr lang="en-US" altLang="zh-CN" dirty="0" err="1" smtClean="0"/>
              <a:t>CP_Shape.h</a:t>
            </a:r>
            <a:endParaRPr lang="en-US" altLang="zh-CN" dirty="0"/>
          </a:p>
          <a:p>
            <a:pPr lvl="1"/>
            <a:r>
              <a:rPr lang="en-US" altLang="zh-CN" dirty="0" err="1"/>
              <a:t>CP_TriangleIsosceles.h</a:t>
            </a:r>
            <a:endParaRPr lang="en-US" altLang="zh-CN" dirty="0"/>
          </a:p>
          <a:p>
            <a:pPr lvl="1"/>
            <a:r>
              <a:rPr lang="en-US" altLang="zh-CN" dirty="0"/>
              <a:t>CP_TriangleIsosceles.cpp</a:t>
            </a:r>
          </a:p>
          <a:p>
            <a:pPr lvl="1"/>
            <a:r>
              <a:rPr lang="en-US" altLang="zh-CN" dirty="0" err="1">
                <a:solidFill>
                  <a:srgbClr val="FF0000"/>
                </a:solidFill>
              </a:rPr>
              <a:t>CP_Rectangle.h</a:t>
            </a:r>
            <a:endParaRPr lang="en-US" altLang="zh-CN" dirty="0">
              <a:solidFill>
                <a:srgbClr val="FF0000"/>
              </a:solidFill>
            </a:endParaRPr>
          </a:p>
          <a:p>
            <a:pPr lvl="1"/>
            <a:r>
              <a:rPr lang="en-US" altLang="zh-CN" dirty="0">
                <a:solidFill>
                  <a:srgbClr val="FF0000"/>
                </a:solidFill>
              </a:rPr>
              <a:t>CP_Rectangle.cpp</a:t>
            </a:r>
          </a:p>
          <a:p>
            <a:r>
              <a:rPr lang="zh-CN" altLang="en-US" dirty="0" smtClean="0"/>
              <a:t>工厂方法模式代码文件</a:t>
            </a:r>
            <a:endParaRPr lang="en-US" altLang="zh-CN" dirty="0"/>
          </a:p>
          <a:p>
            <a:pPr lvl="1"/>
            <a:r>
              <a:rPr lang="en-US" altLang="zh-CN" dirty="0" err="1"/>
              <a:t>CP_FactoryMethodShape.h</a:t>
            </a:r>
            <a:endParaRPr lang="en-US" altLang="zh-CN" dirty="0"/>
          </a:p>
          <a:p>
            <a:pPr lvl="1"/>
            <a:r>
              <a:rPr lang="en-US" altLang="zh-CN" dirty="0" err="1"/>
              <a:t>CP_FactoryMethodExtend.h</a:t>
            </a:r>
            <a:endParaRPr lang="en-US" altLang="zh-CN" dirty="0"/>
          </a:p>
          <a:p>
            <a:pPr lvl="1"/>
            <a:r>
              <a:rPr lang="en-US" altLang="zh-CN" dirty="0">
                <a:solidFill>
                  <a:srgbClr val="FF0000"/>
                </a:solidFill>
              </a:rPr>
              <a:t>CP_FactoryMethodExtend.cpp</a:t>
            </a:r>
          </a:p>
          <a:p>
            <a:pPr lvl="1"/>
            <a:r>
              <a:rPr lang="en-US" altLang="zh-CN" dirty="0" err="1"/>
              <a:t>CP_FactoryMethodShapeTest.h</a:t>
            </a:r>
            <a:endParaRPr lang="en-US" altLang="zh-CN" dirty="0"/>
          </a:p>
          <a:p>
            <a:pPr lvl="1"/>
            <a:r>
              <a:rPr lang="en-US" altLang="zh-CN" dirty="0"/>
              <a:t>CP_FactoryMethodShapeTest.cpp</a:t>
            </a:r>
          </a:p>
          <a:p>
            <a:pPr lvl="1"/>
            <a:r>
              <a:rPr lang="en-US" altLang="zh-CN" dirty="0" smtClean="0"/>
              <a:t>CP_FactoryMethodShapeTestMain.cpp</a:t>
            </a:r>
            <a:endParaRPr lang="en-US" altLang="zh-CN"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Text Box 9"/>
          <p:cNvSpPr txBox="1">
            <a:spLocks noChangeArrowheads="1"/>
          </p:cNvSpPr>
          <p:nvPr/>
        </p:nvSpPr>
        <p:spPr bwMode="auto">
          <a:xfrm>
            <a:off x="5701591" y="2921291"/>
            <a:ext cx="855327" cy="2163665"/>
          </a:xfrm>
          <a:prstGeom prst="rect">
            <a:avLst/>
          </a:prstGeom>
          <a:solidFill>
            <a:srgbClr val="FFFF99"/>
          </a:solidFill>
          <a:ln w="3810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180000" eaLnBrk="1" hangingPunct="1">
              <a:spcBef>
                <a:spcPct val="0"/>
              </a:spcBef>
              <a:buFontTx/>
              <a:buNone/>
            </a:pPr>
            <a:r>
              <a:rPr lang="zh-CN" altLang="en-US" sz="2000" dirty="0" smtClean="0">
                <a:solidFill>
                  <a:srgbClr val="0000FF"/>
                </a:solidFill>
                <a:ea typeface="楷体_GB2312" pitchFamily="49" charset="-122"/>
                <a:sym typeface="Wingdings" panose="05000000000000000000" pitchFamily="2" charset="2"/>
              </a:rPr>
              <a:t>新增或需修改的代码文件。</a:t>
            </a:r>
            <a:endParaRPr lang="en-US" altLang="zh-CN" sz="2000" dirty="0">
              <a:solidFill>
                <a:srgbClr val="0000FF"/>
              </a:solidFill>
              <a:ea typeface="楷体_GB2312" pitchFamily="49" charset="-122"/>
              <a:sym typeface="Wingdings" panose="05000000000000000000" pitchFamily="2" charset="2"/>
            </a:endParaRPr>
          </a:p>
        </p:txBody>
      </p:sp>
      <p:cxnSp>
        <p:nvCxnSpPr>
          <p:cNvPr id="10" name="直接箭头连接符 9"/>
          <p:cNvCxnSpPr/>
          <p:nvPr/>
        </p:nvCxnSpPr>
        <p:spPr>
          <a:xfrm>
            <a:off x="3324416" y="3106389"/>
            <a:ext cx="2377175" cy="0"/>
          </a:xfrm>
          <a:prstGeom prst="straightConnector1">
            <a:avLst/>
          </a:prstGeom>
          <a:solidFill>
            <a:srgbClr val="FFFF99"/>
          </a:solidFill>
          <a:ln w="38100" algn="ctr">
            <a:solidFill>
              <a:srgbClr val="FF3300"/>
            </a:solidFill>
            <a:miter lim="800000"/>
            <a:headEnd type="triangl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p:cNvCxnSpPr/>
          <p:nvPr/>
        </p:nvCxnSpPr>
        <p:spPr>
          <a:xfrm>
            <a:off x="3614347" y="3485530"/>
            <a:ext cx="2087244" cy="0"/>
          </a:xfrm>
          <a:prstGeom prst="straightConnector1">
            <a:avLst/>
          </a:prstGeom>
          <a:solidFill>
            <a:srgbClr val="FFFF99"/>
          </a:solidFill>
          <a:ln w="38100" algn="ctr">
            <a:solidFill>
              <a:srgbClr val="FF3300"/>
            </a:solidFill>
            <a:miter lim="800000"/>
            <a:headEnd type="triangl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p:nvPr/>
        </p:nvCxnSpPr>
        <p:spPr>
          <a:xfrm flipV="1">
            <a:off x="5227357" y="4951141"/>
            <a:ext cx="474234" cy="0"/>
          </a:xfrm>
          <a:prstGeom prst="straightConnector1">
            <a:avLst/>
          </a:prstGeom>
          <a:solidFill>
            <a:srgbClr val="FFFF99"/>
          </a:solidFill>
          <a:ln w="38100" algn="ctr">
            <a:solidFill>
              <a:srgbClr val="FF3300"/>
            </a:solidFill>
            <a:miter lim="800000"/>
            <a:headEnd type="triangl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071394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FE5F219A-EC9F-4AD0-8836-930323F9B309}" type="datetime2">
              <a:rPr lang="zh-CN" altLang="en-US" smtClean="0"/>
              <a:t>2021年5月25日</a:t>
            </a:fld>
            <a:endParaRPr lang="zh-CN" altLang="en-US" dirty="0"/>
          </a:p>
        </p:txBody>
      </p:sp>
      <p:sp>
        <p:nvSpPr>
          <p:cNvPr id="5" name="页脚占位符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灯片编号占位符 5"/>
          <p:cNvSpPr>
            <a:spLocks noGrp="1"/>
          </p:cNvSpPr>
          <p:nvPr>
            <p:ph type="sldNum" sz="quarter" idx="12"/>
          </p:nvPr>
        </p:nvSpPr>
        <p:spPr/>
        <p:txBody>
          <a:bodyPr/>
          <a:lstStyle/>
          <a:p>
            <a:fld id="{AB393D56-620A-4FA6-AFE0-8A286AD08B3F}" type="slidenum">
              <a:rPr lang="zh-CN" altLang="en-US" smtClean="0"/>
              <a:t>88</a:t>
            </a:fld>
            <a:endParaRPr lang="zh-CN" altLang="en-US" dirty="0"/>
          </a:p>
        </p:txBody>
      </p:sp>
      <p:sp>
        <p:nvSpPr>
          <p:cNvPr id="8" name="文本框 7"/>
          <p:cNvSpPr txBox="1"/>
          <p:nvPr>
            <p:custDataLst>
              <p:tags r:id="rId2"/>
            </p:custDataLst>
          </p:nvPr>
        </p:nvSpPr>
        <p:spPr>
          <a:xfrm>
            <a:off x="356839" y="635000"/>
            <a:ext cx="7872761" cy="1936751"/>
          </a:xfrm>
          <a:prstGeom prst="rect">
            <a:avLst/>
          </a:prstGeom>
          <a:noFill/>
        </p:spPr>
        <p:txBody>
          <a:bodyPr vert="horz" wrap="square" rtlCol="0" anchor="ctr" anchorCtr="0">
            <a:noAutofit/>
          </a:bodyPr>
          <a:lstStyle/>
          <a:p>
            <a:pPr algn="ctr"/>
            <a:r>
              <a:rPr lang="zh-CN" altLang="en-US" sz="3600" b="1" dirty="0">
                <a:solidFill>
                  <a:prstClr val="black"/>
                </a:solidFill>
                <a:latin typeface="Times New Roman" panose="02020603050405020304" pitchFamily="18" charset="0"/>
                <a:ea typeface="黑体" panose="02010609060101010101" pitchFamily="49" charset="-122"/>
                <a:cs typeface="+mj-cs"/>
              </a:rPr>
              <a:t>对工厂方法模式的</a:t>
            </a:r>
            <a:r>
              <a:rPr lang="en-US" altLang="zh-CN" sz="3600" b="1" dirty="0">
                <a:solidFill>
                  <a:prstClr val="black"/>
                </a:solidFill>
                <a:latin typeface="Times New Roman" panose="02020603050405020304" pitchFamily="18" charset="0"/>
                <a:ea typeface="黑体" panose="02010609060101010101" pitchFamily="49" charset="-122"/>
                <a:cs typeface="+mj-cs"/>
              </a:rPr>
              <a:t>1</a:t>
            </a:r>
            <a:r>
              <a:rPr lang="zh-CN" altLang="en-US" sz="3600" b="1" dirty="0">
                <a:solidFill>
                  <a:prstClr val="black"/>
                </a:solidFill>
                <a:latin typeface="Times New Roman" panose="02020603050405020304" pitchFamily="18" charset="0"/>
                <a:ea typeface="黑体" panose="02010609060101010101" pitchFamily="49" charset="-122"/>
                <a:cs typeface="+mj-cs"/>
              </a:rPr>
              <a:t>个</a:t>
            </a:r>
            <a:r>
              <a:rPr lang="zh-CN" altLang="en-US" sz="3600" b="1" dirty="0" smtClean="0">
                <a:solidFill>
                  <a:prstClr val="black"/>
                </a:solidFill>
                <a:latin typeface="Times New Roman" panose="02020603050405020304" pitchFamily="18" charset="0"/>
                <a:ea typeface="黑体" panose="02010609060101010101" pitchFamily="49" charset="-122"/>
                <a:cs typeface="+mj-cs"/>
              </a:rPr>
              <a:t>思考</a:t>
            </a:r>
            <a:r>
              <a:rPr lang="en-US" altLang="zh-CN" sz="3600" b="1" dirty="0" smtClean="0">
                <a:solidFill>
                  <a:prstClr val="black"/>
                </a:solidFill>
                <a:latin typeface="Times New Roman" panose="02020603050405020304" pitchFamily="18" charset="0"/>
                <a:ea typeface="黑体" panose="02010609060101010101" pitchFamily="49" charset="-122"/>
                <a:cs typeface="+mj-cs"/>
              </a:rPr>
              <a:t>:</a:t>
            </a:r>
            <a:endParaRPr lang="en-US" altLang="zh-CN" sz="2800" b="1" dirty="0" smtClean="0">
              <a:solidFill>
                <a:prstClr val="black"/>
              </a:solidFill>
              <a:latin typeface="Times New Roman" panose="02020603050405020304" pitchFamily="18" charset="0"/>
              <a:cs typeface="+mj-cs"/>
            </a:endParaRPr>
          </a:p>
          <a:p>
            <a:r>
              <a:rPr lang="zh-CN" altLang="en-US" sz="2800" b="1" dirty="0" smtClean="0">
                <a:solidFill>
                  <a:prstClr val="black"/>
                </a:solidFill>
                <a:latin typeface="Times New Roman" panose="02020603050405020304" pitchFamily="18" charset="0"/>
                <a:cs typeface="+mj-cs"/>
              </a:rPr>
              <a:t>这种简便的程序代码扩展方式优势</a:t>
            </a:r>
            <a:r>
              <a:rPr lang="zh-CN" altLang="en-US" sz="2800" b="1" dirty="0" smtClean="0">
                <a:solidFill>
                  <a:srgbClr val="FF0000"/>
                </a:solidFill>
                <a:latin typeface="Times New Roman" panose="02020603050405020304" pitchFamily="18" charset="0"/>
                <a:cs typeface="+mj-cs"/>
              </a:rPr>
              <a:t>主要是</a:t>
            </a:r>
            <a:r>
              <a:rPr lang="zh-CN" altLang="en-US" sz="2800" b="1" dirty="0" smtClean="0">
                <a:solidFill>
                  <a:prstClr val="black"/>
                </a:solidFill>
                <a:latin typeface="Times New Roman" panose="02020603050405020304" pitchFamily="18" charset="0"/>
                <a:cs typeface="+mj-cs"/>
              </a:rPr>
              <a:t>工厂方法模式带来的吗</a:t>
            </a:r>
            <a:r>
              <a:rPr lang="en-US" altLang="zh-CN" sz="2800" b="1" dirty="0" smtClean="0">
                <a:solidFill>
                  <a:prstClr val="black"/>
                </a:solidFill>
                <a:latin typeface="Times New Roman" panose="02020603050405020304" pitchFamily="18" charset="0"/>
                <a:cs typeface="+mj-cs"/>
              </a:rPr>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5"/>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6"/>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圆角矩形 16"/>
          <p:cNvSpPr/>
          <p:nvPr>
            <p:custDataLst>
              <p:tags r:id="rId7"/>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2" name="组合 21"/>
          <p:cNvGrpSpPr/>
          <p:nvPr>
            <p:custDataLst>
              <p:tags r:id="rId8"/>
            </p:custDataLst>
          </p:nvPr>
        </p:nvGrpSpPr>
        <p:grpSpPr>
          <a:xfrm>
            <a:off x="0" y="0"/>
            <a:ext cx="9144000" cy="635000"/>
            <a:chOff x="0" y="0"/>
            <a:chExt cx="9144000" cy="635000"/>
          </a:xfrm>
        </p:grpSpPr>
        <p:sp>
          <p:nvSpPr>
            <p:cNvPr id="18" name="TitleBackground"/>
            <p:cNvSpPr/>
            <p:nvPr>
              <p:custDataLst>
                <p:tags r:id="rId10"/>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7619595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对工厂</a:t>
            </a:r>
            <a:r>
              <a:rPr lang="zh-CN" altLang="en-US" dirty="0"/>
              <a:t>方法</a:t>
            </a:r>
            <a:r>
              <a:rPr lang="zh-CN" altLang="en-US" dirty="0" smtClean="0"/>
              <a:t>模式的</a:t>
            </a:r>
            <a:r>
              <a:rPr lang="en-US" altLang="zh-CN" dirty="0" smtClean="0"/>
              <a:t>1</a:t>
            </a:r>
            <a:r>
              <a:rPr lang="zh-CN" altLang="en-US" dirty="0" smtClean="0"/>
              <a:t>个思考</a:t>
            </a:r>
            <a:endParaRPr lang="zh-CN" altLang="en-US" dirty="0"/>
          </a:p>
        </p:txBody>
      </p:sp>
      <p:sp>
        <p:nvSpPr>
          <p:cNvPr id="3" name="内容占位符 2"/>
          <p:cNvSpPr>
            <a:spLocks noGrp="1"/>
          </p:cNvSpPr>
          <p:nvPr>
            <p:ph idx="1"/>
          </p:nvPr>
        </p:nvSpPr>
        <p:spPr/>
        <p:txBody>
          <a:bodyPr/>
          <a:lstStyle/>
          <a:p>
            <a:r>
              <a:rPr lang="zh-CN" altLang="en-US" dirty="0" smtClean="0"/>
              <a:t>这种简便的程序代码扩展方式优势</a:t>
            </a:r>
            <a:r>
              <a:rPr lang="zh-CN" altLang="en-US" dirty="0" smtClean="0">
                <a:solidFill>
                  <a:srgbClr val="FF0000"/>
                </a:solidFill>
              </a:rPr>
              <a:t>主要是</a:t>
            </a:r>
            <a:r>
              <a:rPr lang="zh-CN" altLang="en-US" dirty="0"/>
              <a:t>工厂方法</a:t>
            </a:r>
            <a:r>
              <a:rPr lang="zh-CN" altLang="en-US" dirty="0" smtClean="0"/>
              <a:t>模式带来的吗</a:t>
            </a:r>
            <a:r>
              <a:rPr lang="en-US" altLang="zh-CN" dirty="0" smtClean="0"/>
              <a:t>?</a:t>
            </a:r>
          </a:p>
          <a:p>
            <a:pPr lvl="1"/>
            <a:r>
              <a:rPr lang="zh-CN" altLang="en-US" dirty="0" smtClean="0"/>
              <a:t>答</a:t>
            </a:r>
            <a:r>
              <a:rPr lang="en-US" altLang="zh-CN" dirty="0" smtClean="0"/>
              <a:t>: </a:t>
            </a:r>
            <a:r>
              <a:rPr lang="zh-CN" altLang="en-US" dirty="0" smtClean="0"/>
              <a:t>不是。主要是由“</a:t>
            </a:r>
            <a:r>
              <a:rPr lang="zh-CN" altLang="en-US" dirty="0" smtClean="0">
                <a:solidFill>
                  <a:srgbClr val="0000FF"/>
                </a:solidFill>
              </a:rPr>
              <a:t>面向对象程序设计特性，</a:t>
            </a:r>
            <a:r>
              <a:rPr lang="zh-CN" altLang="en-US" dirty="0">
                <a:solidFill>
                  <a:srgbClr val="0000FF"/>
                </a:solidFill>
              </a:rPr>
              <a:t>包括</a:t>
            </a:r>
            <a:r>
              <a:rPr lang="zh-CN" altLang="en-US" dirty="0" smtClean="0">
                <a:solidFill>
                  <a:srgbClr val="0000FF"/>
                </a:solidFill>
              </a:rPr>
              <a:t>其中的变</a:t>
            </a:r>
            <a:r>
              <a:rPr lang="zh-CN" altLang="en-US" dirty="0">
                <a:solidFill>
                  <a:srgbClr val="0000FF"/>
                </a:solidFill>
              </a:rPr>
              <a:t>与不变分离</a:t>
            </a:r>
            <a:r>
              <a:rPr lang="zh-CN" altLang="en-US" dirty="0" smtClean="0">
                <a:solidFill>
                  <a:srgbClr val="0000FF"/>
                </a:solidFill>
              </a:rPr>
              <a:t>原则</a:t>
            </a:r>
            <a:r>
              <a:rPr lang="zh-CN" altLang="en-US" dirty="0" smtClean="0"/>
              <a:t>”带来的优势。</a:t>
            </a:r>
            <a:endParaRPr lang="en-US" altLang="zh-CN" dirty="0" smtClean="0"/>
          </a:p>
          <a:p>
            <a:pPr lvl="2"/>
            <a:r>
              <a:rPr lang="zh-CN" altLang="en-US" dirty="0"/>
              <a:t>变与不变分离原则也是结构化程序</a:t>
            </a:r>
            <a:r>
              <a:rPr lang="zh-CN" altLang="en-US" dirty="0" smtClean="0"/>
              <a:t>设计的基本原则。</a:t>
            </a:r>
            <a:endParaRPr lang="en-US" altLang="zh-CN" dirty="0" smtClean="0"/>
          </a:p>
          <a:p>
            <a:pPr lvl="1"/>
            <a:r>
              <a:rPr lang="zh-CN" altLang="en-US" dirty="0">
                <a:solidFill>
                  <a:srgbClr val="0000FF"/>
                </a:solidFill>
              </a:rPr>
              <a:t>工厂方法</a:t>
            </a:r>
            <a:r>
              <a:rPr lang="zh-CN" altLang="en-US" dirty="0" smtClean="0">
                <a:solidFill>
                  <a:srgbClr val="0000FF"/>
                </a:solidFill>
              </a:rPr>
              <a:t>模式设计的主要</a:t>
            </a:r>
            <a:r>
              <a:rPr lang="zh-CN" altLang="en-US" dirty="0">
                <a:solidFill>
                  <a:srgbClr val="0000FF"/>
                </a:solidFill>
              </a:rPr>
              <a:t>目的</a:t>
            </a:r>
            <a:r>
              <a:rPr lang="zh-CN" altLang="en-US" dirty="0"/>
              <a:t>是将复杂的实例对象构造过程从原来的类中剥离出来。</a:t>
            </a: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980234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zh-CN" altLang="en-US" dirty="0" smtClean="0"/>
              <a:t>模式简介</a:t>
            </a:r>
            <a:endParaRPr lang="zh-CN" altLang="en-US" dirty="0"/>
          </a:p>
        </p:txBody>
      </p:sp>
      <p:sp>
        <p:nvSpPr>
          <p:cNvPr id="3" name="内容占位符 2"/>
          <p:cNvSpPr>
            <a:spLocks noGrp="1"/>
          </p:cNvSpPr>
          <p:nvPr>
            <p:ph idx="1"/>
          </p:nvPr>
        </p:nvSpPr>
        <p:spPr/>
        <p:txBody>
          <a:bodyPr/>
          <a:lstStyle/>
          <a:p>
            <a:r>
              <a:rPr lang="zh-CN" altLang="en-US" dirty="0"/>
              <a:t>设计模式的目的</a:t>
            </a:r>
            <a:r>
              <a:rPr lang="zh-CN" altLang="en-US" dirty="0" smtClean="0"/>
              <a:t>是复用程序求解思路。</a:t>
            </a:r>
            <a:endParaRPr lang="en-US" altLang="zh-CN" dirty="0" smtClean="0"/>
          </a:p>
          <a:p>
            <a:pPr lvl="1"/>
            <a:r>
              <a:rPr lang="zh-CN" altLang="en-US" dirty="0" smtClean="0"/>
              <a:t>分析大量的程序</a:t>
            </a:r>
            <a:r>
              <a:rPr lang="zh-CN" altLang="en-US" dirty="0"/>
              <a:t>解决</a:t>
            </a:r>
            <a:r>
              <a:rPr lang="zh-CN" altLang="en-US" dirty="0" smtClean="0"/>
              <a:t>方案，按照</a:t>
            </a:r>
            <a:r>
              <a:rPr lang="zh-CN" altLang="en-US" dirty="0"/>
              <a:t>求解问题的类型或者解决方案的设计思路等进行分类，</a:t>
            </a:r>
            <a:r>
              <a:rPr lang="zh-CN" altLang="en-US"/>
              <a:t>并</a:t>
            </a:r>
            <a:r>
              <a:rPr lang="zh-CN" altLang="en-US" smtClean="0"/>
              <a:t>寻找其中共同</a:t>
            </a:r>
            <a:r>
              <a:rPr lang="zh-CN" altLang="en-US" dirty="0"/>
              <a:t>之</a:t>
            </a:r>
            <a:r>
              <a:rPr lang="zh-CN" altLang="en-US" dirty="0" smtClean="0"/>
              <a:t>处，形成</a:t>
            </a:r>
            <a:r>
              <a:rPr lang="zh-CN" altLang="en-US" dirty="0"/>
              <a:t>设计</a:t>
            </a:r>
            <a:r>
              <a:rPr lang="zh-CN" altLang="en-US" dirty="0" smtClean="0"/>
              <a:t>模式。</a:t>
            </a:r>
            <a:endParaRPr lang="en-US" altLang="zh-CN" dirty="0" smtClean="0"/>
          </a:p>
          <a:p>
            <a:r>
              <a:rPr lang="zh-CN" altLang="en-US" dirty="0"/>
              <a:t>设计模式</a:t>
            </a:r>
            <a:r>
              <a:rPr lang="zh-CN" altLang="en-US" dirty="0" smtClean="0"/>
              <a:t>的复用过程</a:t>
            </a:r>
            <a:r>
              <a:rPr lang="en-US" altLang="zh-CN" dirty="0" smtClean="0"/>
              <a:t>:</a:t>
            </a:r>
          </a:p>
          <a:p>
            <a:pPr lvl="1"/>
            <a:r>
              <a:rPr lang="zh-CN" altLang="en-US" dirty="0" smtClean="0"/>
              <a:t>复用程序求解框架思路与框架代码。</a:t>
            </a:r>
            <a:endParaRPr lang="en-US" altLang="zh-CN" dirty="0" smtClean="0"/>
          </a:p>
          <a:p>
            <a:pPr lvl="1"/>
            <a:r>
              <a:rPr lang="zh-CN" altLang="en-US" dirty="0" smtClean="0"/>
              <a:t>通常需要修改或重新编写代码。</a:t>
            </a:r>
            <a:endParaRPr lang="en-US" altLang="zh-CN" dirty="0" smtClean="0"/>
          </a:p>
          <a:p>
            <a:r>
              <a:rPr lang="zh-CN" altLang="en-US" dirty="0"/>
              <a:t>设计</a:t>
            </a:r>
            <a:r>
              <a:rPr lang="zh-CN" altLang="en-US" dirty="0" smtClean="0"/>
              <a:t>模式为程序设计经验的复用提供了一种途径。</a:t>
            </a:r>
            <a:endParaRPr lang="zh-CN" altLang="en-US"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444141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不采用工厂</a:t>
            </a:r>
            <a:r>
              <a:rPr lang="zh-CN" altLang="en-US" dirty="0"/>
              <a:t>方法</a:t>
            </a:r>
            <a:r>
              <a:rPr lang="zh-CN" altLang="en-US" dirty="0" smtClean="0"/>
              <a:t>模式的对照例程文件</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smtClean="0"/>
              <a:t>产品类文件</a:t>
            </a:r>
            <a:r>
              <a:rPr lang="en-US" altLang="zh-CN" dirty="0" smtClean="0"/>
              <a:t>(</a:t>
            </a:r>
            <a:r>
              <a:rPr lang="zh-CN" altLang="en-US" dirty="0" smtClean="0"/>
              <a:t>没有变</a:t>
            </a:r>
            <a:r>
              <a:rPr lang="en-US" altLang="zh-CN" dirty="0" smtClean="0"/>
              <a:t>)</a:t>
            </a:r>
          </a:p>
          <a:p>
            <a:pPr lvl="1"/>
            <a:r>
              <a:rPr lang="en-US" altLang="zh-CN" dirty="0" err="1" smtClean="0"/>
              <a:t>CP_Shape.h</a:t>
            </a:r>
            <a:endParaRPr lang="en-US" altLang="zh-CN" dirty="0"/>
          </a:p>
          <a:p>
            <a:pPr lvl="1"/>
            <a:r>
              <a:rPr lang="en-US" altLang="zh-CN" dirty="0" err="1"/>
              <a:t>CP_TriangleIsosceles.h</a:t>
            </a:r>
            <a:endParaRPr lang="en-US" altLang="zh-CN" dirty="0"/>
          </a:p>
          <a:p>
            <a:pPr lvl="1"/>
            <a:r>
              <a:rPr lang="en-US" altLang="zh-CN" dirty="0"/>
              <a:t>CP_TriangleIsosceles.cpp</a:t>
            </a:r>
          </a:p>
          <a:p>
            <a:pPr lvl="1"/>
            <a:r>
              <a:rPr lang="en-US" altLang="zh-CN" dirty="0" err="1">
                <a:solidFill>
                  <a:srgbClr val="0000FF"/>
                </a:solidFill>
              </a:rPr>
              <a:t>CP_Rectangle.h</a:t>
            </a:r>
            <a:endParaRPr lang="en-US" altLang="zh-CN" dirty="0">
              <a:solidFill>
                <a:srgbClr val="0000FF"/>
              </a:solidFill>
            </a:endParaRPr>
          </a:p>
          <a:p>
            <a:pPr lvl="1"/>
            <a:r>
              <a:rPr lang="en-US" altLang="zh-CN" dirty="0">
                <a:solidFill>
                  <a:srgbClr val="0000FF"/>
                </a:solidFill>
              </a:rPr>
              <a:t>CP_Rectangle.cpp</a:t>
            </a:r>
          </a:p>
          <a:p>
            <a:r>
              <a:rPr lang="zh-CN" altLang="en-US" dirty="0" smtClean="0"/>
              <a:t>不采用工厂方法模式的代码文件</a:t>
            </a:r>
            <a:endParaRPr lang="en-US" altLang="zh-CN" dirty="0"/>
          </a:p>
          <a:p>
            <a:pPr lvl="1"/>
            <a:r>
              <a:rPr lang="zh-CN" altLang="en-US" dirty="0" smtClean="0">
                <a:solidFill>
                  <a:srgbClr val="FF0000"/>
                </a:solidFill>
              </a:rPr>
              <a:t>删除</a:t>
            </a:r>
            <a:r>
              <a:rPr lang="en-US" altLang="zh-CN" dirty="0" smtClean="0">
                <a:solidFill>
                  <a:srgbClr val="FF0000"/>
                </a:solidFill>
              </a:rPr>
              <a:t>: </a:t>
            </a:r>
            <a:r>
              <a:rPr lang="en-US" altLang="zh-CN" dirty="0" err="1" smtClean="0">
                <a:solidFill>
                  <a:srgbClr val="FF0000"/>
                </a:solidFill>
              </a:rPr>
              <a:t>CP_FactoryMethodShape.h</a:t>
            </a:r>
            <a:endParaRPr lang="en-US" altLang="zh-CN" dirty="0">
              <a:solidFill>
                <a:srgbClr val="FF0000"/>
              </a:solidFill>
            </a:endParaRPr>
          </a:p>
          <a:p>
            <a:pPr lvl="1"/>
            <a:r>
              <a:rPr lang="en-US" altLang="zh-CN" dirty="0" err="1"/>
              <a:t>CP_FactoryMethodExtend.h</a:t>
            </a:r>
            <a:endParaRPr lang="en-US" altLang="zh-CN" dirty="0"/>
          </a:p>
          <a:p>
            <a:pPr lvl="1"/>
            <a:r>
              <a:rPr lang="zh-CN" altLang="en-US" dirty="0" smtClean="0">
                <a:solidFill>
                  <a:srgbClr val="FF0000"/>
                </a:solidFill>
              </a:rPr>
              <a:t>用</a:t>
            </a:r>
            <a:r>
              <a:rPr lang="en-US" altLang="zh-CN" dirty="0" smtClean="0">
                <a:solidFill>
                  <a:srgbClr val="FF0000"/>
                </a:solidFill>
              </a:rPr>
              <a:t>CP_ShapeExtend.cpp</a:t>
            </a:r>
            <a:r>
              <a:rPr lang="zh-CN" altLang="en-US" dirty="0" smtClean="0">
                <a:solidFill>
                  <a:srgbClr val="FF0000"/>
                </a:solidFill>
              </a:rPr>
              <a:t>代替</a:t>
            </a:r>
            <a:r>
              <a:rPr lang="en-US" altLang="zh-CN" dirty="0" smtClean="0">
                <a:solidFill>
                  <a:srgbClr val="FF0000"/>
                </a:solidFill>
              </a:rPr>
              <a:t>: CP_FactoryMethodExtend.cpp</a:t>
            </a:r>
            <a:endParaRPr lang="en-US" altLang="zh-CN" dirty="0">
              <a:solidFill>
                <a:srgbClr val="FF0000"/>
              </a:solidFill>
            </a:endParaRPr>
          </a:p>
          <a:p>
            <a:pPr lvl="1"/>
            <a:r>
              <a:rPr lang="en-US" altLang="zh-CN" dirty="0" err="1"/>
              <a:t>CP_FactoryMethodShapeTest.h</a:t>
            </a:r>
            <a:endParaRPr lang="en-US" altLang="zh-CN" dirty="0"/>
          </a:p>
          <a:p>
            <a:pPr lvl="1"/>
            <a:r>
              <a:rPr lang="en-US" altLang="zh-CN" dirty="0"/>
              <a:t>CP_FactoryMethodShapeTest.cpp</a:t>
            </a:r>
          </a:p>
          <a:p>
            <a:pPr lvl="1"/>
            <a:r>
              <a:rPr lang="en-US" altLang="zh-CN" dirty="0" smtClean="0"/>
              <a:t>CP_FactoryMethodShapeTestMain.cpp</a:t>
            </a:r>
            <a:endParaRPr lang="en-US" altLang="zh-CN"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37763427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文件名</a:t>
            </a:r>
            <a:r>
              <a:rPr lang="en-US" altLang="zh-CN" sz="3200" dirty="0"/>
              <a:t>: CP_ShapeExtend.cpp</a:t>
            </a:r>
            <a:r>
              <a:rPr lang="zh-CN" altLang="en-US" sz="3200" dirty="0" smtClean="0"/>
              <a:t>；</a:t>
            </a:r>
            <a:r>
              <a:rPr lang="zh-CN" altLang="en-US" sz="3200" dirty="0"/>
              <a:t>开发者</a:t>
            </a:r>
            <a:r>
              <a:rPr lang="en-US" altLang="zh-CN" sz="3200" dirty="0"/>
              <a:t>: </a:t>
            </a:r>
            <a:r>
              <a:rPr lang="zh-CN" altLang="en-US" sz="3200" dirty="0"/>
              <a:t>雍俊海</a:t>
            </a:r>
          </a:p>
        </p:txBody>
      </p:sp>
      <p:sp>
        <p:nvSpPr>
          <p:cNvPr id="3" name="内容占位符 2"/>
          <p:cNvSpPr>
            <a:spLocks noGrp="1"/>
          </p:cNvSpPr>
          <p:nvPr>
            <p:ph idx="1"/>
          </p:nvPr>
        </p:nvSpPr>
        <p:spPr/>
        <p:txBody>
          <a:bodyPr>
            <a:noAutofit/>
          </a:bodyPr>
          <a:lstStyle/>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&lt;</a:t>
            </a:r>
            <a:r>
              <a:rPr lang="en-US" altLang="zh-CN" sz="1800" dirty="0" err="1">
                <a:solidFill>
                  <a:srgbClr val="A31515"/>
                </a:solidFill>
                <a:latin typeface="新宋体" panose="02010609030101010101" pitchFamily="49" charset="-122"/>
                <a:ea typeface="新宋体" panose="02010609030101010101" pitchFamily="49" charset="-122"/>
              </a:rPr>
              <a:t>iostream</a:t>
            </a:r>
            <a:r>
              <a:rPr lang="en-US" altLang="zh-CN" sz="1800" dirty="0">
                <a:solidFill>
                  <a:srgbClr val="A31515"/>
                </a:solidFill>
                <a:latin typeface="新宋体" panose="02010609030101010101" pitchFamily="49" charset="-122"/>
                <a:ea typeface="新宋体" panose="02010609030101010101" pitchFamily="49" charset="-122"/>
              </a:rPr>
              <a:t>&gt;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using</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namespace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std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CP_Rectangle.h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FF"/>
                </a:solidFill>
                <a:latin typeface="新宋体" panose="02010609030101010101" pitchFamily="49" charset="-122"/>
                <a:ea typeface="新宋体" panose="02010609030101010101" pitchFamily="49" charset="-122"/>
              </a:rPr>
              <a:t>#include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A31515"/>
                </a:solidFill>
                <a:latin typeface="新宋体" panose="02010609030101010101" pitchFamily="49" charset="-122"/>
                <a:ea typeface="新宋体" panose="02010609030101010101" pitchFamily="49" charset="-122"/>
              </a:rPr>
              <a:t>"</a:t>
            </a:r>
            <a:r>
              <a:rPr lang="en-US" altLang="zh-CN" sz="1800" dirty="0" err="1">
                <a:solidFill>
                  <a:srgbClr val="A31515"/>
                </a:solidFill>
                <a:latin typeface="新宋体" panose="02010609030101010101" pitchFamily="49" charset="-122"/>
                <a:ea typeface="新宋体" panose="02010609030101010101" pitchFamily="49" charset="-122"/>
              </a:rPr>
              <a:t>CP_TriangleIsosceles.h</a:t>
            </a:r>
            <a:r>
              <a:rPr lang="en-US" altLang="zh-CN" sz="1800" dirty="0">
                <a:solidFill>
                  <a:srgbClr val="A31515"/>
                </a:solidFill>
                <a:latin typeface="新宋体" panose="02010609030101010101" pitchFamily="49" charset="-122"/>
                <a:ea typeface="新宋体" panose="02010609030101010101" pitchFamily="49" charset="-122"/>
              </a:rPr>
              <a:t>"</a:t>
            </a:r>
            <a:endParaRPr lang="en-US" altLang="zh-CN"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err="1">
                <a:solidFill>
                  <a:srgbClr val="2B91AF"/>
                </a:solidFill>
                <a:latin typeface="新宋体" panose="02010609030101010101" pitchFamily="49" charset="-122"/>
                <a:ea typeface="新宋体" panose="02010609030101010101" pitchFamily="49" charset="-122"/>
              </a:rPr>
              <a:t>CP_Shape</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000000"/>
                </a:solidFill>
                <a:latin typeface="新宋体" panose="02010609030101010101" pitchFamily="49" charset="-122"/>
                <a:ea typeface="新宋体" panose="02010609030101010101" pitchFamily="49" charset="-122"/>
              </a:rPr>
              <a:t>gb_createInstanceShape</a:t>
            </a:r>
            <a:r>
              <a:rPr lang="en-US" altLang="zh-CN" sz="1800" dirty="0">
                <a:solidFill>
                  <a:srgbClr val="000000"/>
                </a:solidFill>
                <a:latin typeface="新宋体" panose="02010609030101010101" pitchFamily="49" charset="-122"/>
                <a:ea typeface="新宋体" panose="02010609030101010101" pitchFamily="49" charset="-122"/>
              </a:rPr>
              <a:t>(</a:t>
            </a:r>
            <a:r>
              <a:rPr lang="en-US" altLang="zh-CN" sz="1800" dirty="0" err="1">
                <a:solidFill>
                  <a:srgbClr val="0000FF"/>
                </a:solidFill>
                <a:latin typeface="新宋体" panose="02010609030101010101" pitchFamily="49" charset="-122"/>
                <a:ea typeface="新宋体" panose="02010609030101010101" pitchFamily="49" charset="-122"/>
              </a:rPr>
              <a:t>int</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typeId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CP_Shape</a:t>
            </a:r>
            <a:r>
              <a:rPr lang="en-US" altLang="zh-CN" sz="1800" dirty="0">
                <a:solidFill>
                  <a:srgbClr val="000000"/>
                </a:solidFill>
                <a:latin typeface="新宋体" panose="02010609030101010101" pitchFamily="49" charset="-122"/>
                <a:ea typeface="新宋体" panose="02010609030101010101" pitchFamily="49" charset="-122"/>
              </a:rPr>
              <a:t>* s;</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switch</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808080"/>
                </a:solidFill>
                <a:latin typeface="新宋体" panose="02010609030101010101" pitchFamily="49" charset="-122"/>
                <a:ea typeface="新宋体" panose="02010609030101010101" pitchFamily="49" charset="-122"/>
              </a:rPr>
              <a:t>typeId</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zh-CN" altLang="en-US"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case</a:t>
            </a:r>
            <a:r>
              <a:rPr lang="en-US" altLang="zh-CN" sz="1800" dirty="0">
                <a:solidFill>
                  <a:srgbClr val="000000"/>
                </a:solidFill>
                <a:latin typeface="新宋体" panose="02010609030101010101" pitchFamily="49" charset="-122"/>
                <a:ea typeface="新宋体" panose="02010609030101010101" pitchFamily="49" charset="-122"/>
              </a:rPr>
              <a:t> 3:</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a:solidFill>
                  <a:srgbClr val="008080"/>
                </a:solidFill>
                <a:latin typeface="新宋体" panose="02010609030101010101" pitchFamily="49" charset="-122"/>
                <a:ea typeface="新宋体" panose="02010609030101010101" pitchFamily="49" charset="-122"/>
              </a:rPr>
              <a:t>new</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CP_TriangleIsosceles</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break</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case</a:t>
            </a:r>
            <a:r>
              <a:rPr lang="en-US" altLang="zh-CN" sz="1800" dirty="0">
                <a:solidFill>
                  <a:srgbClr val="000000"/>
                </a:solidFill>
                <a:latin typeface="新宋体" panose="02010609030101010101" pitchFamily="49" charset="-122"/>
                <a:ea typeface="新宋体" panose="02010609030101010101" pitchFamily="49" charset="-122"/>
              </a:rPr>
              <a:t> 4:</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a:solidFill>
                  <a:srgbClr val="008080"/>
                </a:solidFill>
                <a:latin typeface="新宋体" panose="02010609030101010101" pitchFamily="49" charset="-122"/>
                <a:ea typeface="新宋体" panose="02010609030101010101" pitchFamily="49" charset="-122"/>
              </a:rPr>
              <a:t>new</a:t>
            </a: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err="1">
                <a:solidFill>
                  <a:srgbClr val="2B91AF"/>
                </a:solidFill>
                <a:latin typeface="新宋体" panose="02010609030101010101" pitchFamily="49" charset="-122"/>
                <a:ea typeface="新宋体" panose="02010609030101010101" pitchFamily="49" charset="-122"/>
              </a:rPr>
              <a:t>CP_Rectangle</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break</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default</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s = </a:t>
            </a:r>
            <a:r>
              <a:rPr lang="en-US" altLang="zh-CN" sz="1800" dirty="0">
                <a:solidFill>
                  <a:srgbClr val="6F008A"/>
                </a:solidFill>
                <a:latin typeface="新宋体" panose="02010609030101010101" pitchFamily="49" charset="-122"/>
                <a:ea typeface="新宋体" panose="02010609030101010101" pitchFamily="49" charset="-122"/>
              </a:rPr>
              <a:t>NULL</a:t>
            </a:r>
            <a:r>
              <a:rPr lang="en-US" altLang="zh-CN" sz="1800" dirty="0">
                <a:solidFill>
                  <a:srgbClr val="000000"/>
                </a:solidFill>
                <a:latin typeface="新宋体" panose="02010609030101010101" pitchFamily="49" charset="-122"/>
                <a:ea typeface="新宋体" panose="02010609030101010101" pitchFamily="49" charset="-122"/>
              </a:rPr>
              <a:t>;</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 </a:t>
            </a:r>
            <a:r>
              <a:rPr lang="en-US" altLang="zh-CN" sz="1800" dirty="0">
                <a:solidFill>
                  <a:srgbClr val="008000"/>
                </a:solidFill>
                <a:latin typeface="新宋体" panose="02010609030101010101" pitchFamily="49" charset="-122"/>
                <a:ea typeface="新宋体" panose="02010609030101010101" pitchFamily="49" charset="-122"/>
              </a:rPr>
              <a:t>// switch</a:t>
            </a:r>
            <a:r>
              <a:rPr lang="zh-CN" altLang="en-US" sz="1800" dirty="0">
                <a:solidFill>
                  <a:srgbClr val="008000"/>
                </a:solidFill>
                <a:latin typeface="新宋体" panose="02010609030101010101" pitchFamily="49" charset="-122"/>
                <a:ea typeface="新宋体" panose="02010609030101010101" pitchFamily="49" charset="-122"/>
              </a:rPr>
              <a:t>结束</a:t>
            </a:r>
            <a:endParaRPr lang="zh-CN" altLang="en-US" sz="1800" dirty="0">
              <a:solidFill>
                <a:srgbClr val="000000"/>
              </a:solidFill>
              <a:latin typeface="新宋体" panose="02010609030101010101" pitchFamily="49" charset="-122"/>
              <a:ea typeface="新宋体" panose="02010609030101010101" pitchFamily="49" charset="-122"/>
            </a:endParaRP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00FF"/>
                </a:solidFill>
                <a:latin typeface="新宋体" panose="02010609030101010101" pitchFamily="49" charset="-122"/>
                <a:ea typeface="新宋体" panose="02010609030101010101" pitchFamily="49" charset="-122"/>
              </a:rPr>
              <a:t>return</a:t>
            </a:r>
            <a:r>
              <a:rPr lang="en-US" altLang="zh-CN" sz="1800" dirty="0">
                <a:solidFill>
                  <a:srgbClr val="000000"/>
                </a:solidFill>
                <a:latin typeface="新宋体" panose="02010609030101010101" pitchFamily="49" charset="-122"/>
                <a:ea typeface="新宋体" panose="02010609030101010101" pitchFamily="49" charset="-122"/>
              </a:rPr>
              <a:t> s;</a:t>
            </a:r>
          </a:p>
          <a:p>
            <a:pPr marL="0" indent="0">
              <a:lnSpc>
                <a:spcPts val="1800"/>
              </a:lnSpc>
              <a:spcBef>
                <a:spcPts val="0"/>
              </a:spcBef>
              <a:buNone/>
            </a:pPr>
            <a:r>
              <a:rPr lang="en-US" altLang="zh-CN" sz="1800" dirty="0">
                <a:solidFill>
                  <a:srgbClr val="000000"/>
                </a:solidFill>
                <a:latin typeface="新宋体" panose="02010609030101010101" pitchFamily="49" charset="-122"/>
                <a:ea typeface="新宋体" panose="02010609030101010101" pitchFamily="49" charset="-122"/>
              </a:rPr>
              <a:t>} </a:t>
            </a:r>
            <a:r>
              <a:rPr lang="en-US" altLang="zh-CN" sz="1800" dirty="0">
                <a:solidFill>
                  <a:srgbClr val="008000"/>
                </a:solidFill>
                <a:latin typeface="新宋体" panose="02010609030101010101" pitchFamily="49" charset="-122"/>
                <a:ea typeface="新宋体" panose="02010609030101010101" pitchFamily="49" charset="-122"/>
              </a:rPr>
              <a:t>// </a:t>
            </a:r>
            <a:r>
              <a:rPr lang="zh-CN" altLang="en-US" sz="1800" dirty="0">
                <a:solidFill>
                  <a:srgbClr val="008000"/>
                </a:solidFill>
                <a:latin typeface="新宋体" panose="02010609030101010101" pitchFamily="49" charset="-122"/>
                <a:ea typeface="新宋体" panose="02010609030101010101" pitchFamily="49" charset="-122"/>
              </a:rPr>
              <a:t>函数</a:t>
            </a:r>
            <a:r>
              <a:rPr lang="en-US" altLang="zh-CN" sz="1800" dirty="0" err="1">
                <a:solidFill>
                  <a:srgbClr val="008000"/>
                </a:solidFill>
                <a:latin typeface="新宋体" panose="02010609030101010101" pitchFamily="49" charset="-122"/>
                <a:ea typeface="新宋体" panose="02010609030101010101" pitchFamily="49" charset="-122"/>
              </a:rPr>
              <a:t>gb_createInstanceShape</a:t>
            </a:r>
            <a:r>
              <a:rPr lang="zh-CN" altLang="en-US" sz="1800" dirty="0">
                <a:solidFill>
                  <a:srgbClr val="008000"/>
                </a:solidFill>
                <a:latin typeface="新宋体" panose="02010609030101010101" pitchFamily="49" charset="-122"/>
                <a:ea typeface="新宋体" panose="02010609030101010101" pitchFamily="49" charset="-122"/>
              </a:rPr>
              <a:t>定义结束</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5030710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文件名</a:t>
            </a:r>
            <a:r>
              <a:rPr lang="en-US" altLang="zh-CN" sz="2800" dirty="0"/>
              <a:t>: CP_ShapeExtend.cpp</a:t>
            </a:r>
            <a:r>
              <a:rPr lang="zh-CN" altLang="en-US" sz="2800" dirty="0"/>
              <a:t>；开发者</a:t>
            </a:r>
            <a:r>
              <a:rPr lang="en-US" altLang="zh-CN" sz="2800" dirty="0"/>
              <a:t>: </a:t>
            </a:r>
            <a:r>
              <a:rPr lang="zh-CN" altLang="en-US" sz="2800" dirty="0"/>
              <a:t>雍俊</a:t>
            </a:r>
            <a:r>
              <a:rPr lang="zh-CN" altLang="en-US" sz="2800" dirty="0" smtClean="0"/>
              <a:t>海 </a:t>
            </a:r>
            <a:r>
              <a:rPr lang="en-US" altLang="zh-CN" sz="2800" dirty="0" smtClean="0"/>
              <a:t>(</a:t>
            </a:r>
            <a:r>
              <a:rPr lang="zh-CN" altLang="en-US" sz="2800" dirty="0" smtClean="0"/>
              <a:t>续</a:t>
            </a:r>
            <a:r>
              <a:rPr lang="en-US" altLang="zh-CN" sz="2800" dirty="0" smtClean="0"/>
              <a:t>)</a:t>
            </a:r>
            <a:endParaRPr lang="zh-CN" altLang="en-US" sz="2800" dirty="0"/>
          </a:p>
        </p:txBody>
      </p:sp>
      <p:sp>
        <p:nvSpPr>
          <p:cNvPr id="3" name="内容占位符 2"/>
          <p:cNvSpPr>
            <a:spLocks noGrp="1"/>
          </p:cNvSpPr>
          <p:nvPr>
            <p:ph idx="1"/>
          </p:nvPr>
        </p:nvSpPr>
        <p:spPr/>
        <p:txBody>
          <a:bodyPr/>
          <a:lstStyle/>
          <a:p>
            <a:pPr marL="0" indent="0">
              <a:buNone/>
            </a:pPr>
            <a:r>
              <a:rPr lang="en-US" altLang="zh-CN" dirty="0">
                <a:solidFill>
                  <a:srgbClr val="0000FF"/>
                </a:solidFill>
                <a:latin typeface="新宋体" panose="02010609030101010101" pitchFamily="49" charset="-122"/>
                <a:ea typeface="新宋体" panose="02010609030101010101" pitchFamily="49" charset="-122"/>
              </a:rPr>
              <a:t>void</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gb_outShapeHint</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cout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a:t>
            </a:r>
            <a:r>
              <a:rPr lang="zh-CN" altLang="en-US" dirty="0">
                <a:solidFill>
                  <a:srgbClr val="A31515"/>
                </a:solidFill>
                <a:latin typeface="新宋体" panose="02010609030101010101" pitchFamily="49" charset="-122"/>
                <a:ea typeface="新宋体" panose="02010609030101010101" pitchFamily="49" charset="-122"/>
              </a:rPr>
              <a:t>请输入</a:t>
            </a:r>
            <a:r>
              <a:rPr lang="en-US" altLang="zh-CN" dirty="0">
                <a:solidFill>
                  <a:srgbClr val="A31515"/>
                </a:solidFill>
                <a:latin typeface="新宋体" panose="02010609030101010101" pitchFamily="49" charset="-122"/>
                <a:ea typeface="新宋体" panose="02010609030101010101" pitchFamily="49" charset="-122"/>
              </a:rPr>
              <a:t>1</a:t>
            </a:r>
            <a:r>
              <a:rPr lang="zh-CN" altLang="en-US" dirty="0">
                <a:solidFill>
                  <a:srgbClr val="A31515"/>
                </a:solidFill>
                <a:latin typeface="新宋体" panose="02010609030101010101" pitchFamily="49" charset="-122"/>
                <a:ea typeface="新宋体" panose="02010609030101010101" pitchFamily="49" charset="-122"/>
              </a:rPr>
              <a:t>、</a:t>
            </a:r>
            <a:r>
              <a:rPr lang="en-US" altLang="zh-CN" dirty="0">
                <a:solidFill>
                  <a:srgbClr val="A31515"/>
                </a:solidFill>
                <a:latin typeface="新宋体" panose="02010609030101010101" pitchFamily="49" charset="-122"/>
                <a:ea typeface="新宋体" panose="02010609030101010101" pitchFamily="49" charset="-122"/>
              </a:rPr>
              <a:t>2</a:t>
            </a:r>
            <a:r>
              <a:rPr lang="zh-CN" altLang="en-US" dirty="0">
                <a:solidFill>
                  <a:srgbClr val="A31515"/>
                </a:solidFill>
                <a:latin typeface="新宋体" panose="02010609030101010101" pitchFamily="49" charset="-122"/>
                <a:ea typeface="新宋体" panose="02010609030101010101" pitchFamily="49" charset="-122"/>
              </a:rPr>
              <a:t>、</a:t>
            </a:r>
            <a:r>
              <a:rPr lang="en-US" altLang="zh-CN" dirty="0">
                <a:solidFill>
                  <a:srgbClr val="A31515"/>
                </a:solidFill>
                <a:latin typeface="新宋体" panose="02010609030101010101" pitchFamily="49" charset="-122"/>
                <a:ea typeface="新宋体" panose="02010609030101010101" pitchFamily="49" charset="-122"/>
              </a:rPr>
              <a:t>3</a:t>
            </a:r>
            <a:r>
              <a:rPr lang="zh-CN" altLang="en-US" dirty="0">
                <a:solidFill>
                  <a:srgbClr val="A31515"/>
                </a:solidFill>
                <a:latin typeface="新宋体" panose="02010609030101010101" pitchFamily="49" charset="-122"/>
                <a:ea typeface="新宋体" panose="02010609030101010101" pitchFamily="49" charset="-122"/>
              </a:rPr>
              <a:t>或</a:t>
            </a:r>
            <a:r>
              <a:rPr lang="en-US" altLang="zh-CN" dirty="0">
                <a:solidFill>
                  <a:srgbClr val="A31515"/>
                </a:solidFill>
                <a:latin typeface="新宋体" panose="02010609030101010101" pitchFamily="49" charset="-122"/>
                <a:ea typeface="新宋体" panose="02010609030101010101" pitchFamily="49" charset="-122"/>
              </a:rPr>
              <a:t>4:"</a:t>
            </a:r>
            <a:r>
              <a:rPr lang="zh-CN" altLang="en-US"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zh-CN" altLang="en-US"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endl</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cout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"\t1: </a:t>
            </a:r>
            <a:r>
              <a:rPr lang="zh-CN" altLang="en-US" dirty="0">
                <a:solidFill>
                  <a:srgbClr val="A31515"/>
                </a:solidFill>
                <a:latin typeface="新宋体" panose="02010609030101010101" pitchFamily="49" charset="-122"/>
                <a:ea typeface="新宋体" panose="02010609030101010101" pitchFamily="49" charset="-122"/>
              </a:rPr>
              <a:t>退出</a:t>
            </a:r>
            <a:r>
              <a:rPr lang="en-US" altLang="zh-CN" dirty="0">
                <a:solidFill>
                  <a:srgbClr val="A31515"/>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cout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"2: </a:t>
            </a:r>
            <a:r>
              <a:rPr lang="zh-CN" altLang="en-US" dirty="0">
                <a:solidFill>
                  <a:srgbClr val="A31515"/>
                </a:solidFill>
                <a:latin typeface="新宋体" panose="02010609030101010101" pitchFamily="49" charset="-122"/>
                <a:ea typeface="新宋体" panose="02010609030101010101" pitchFamily="49" charset="-122"/>
              </a:rPr>
              <a:t>计算总面积</a:t>
            </a:r>
            <a:r>
              <a:rPr lang="en-US" altLang="zh-CN" dirty="0">
                <a:solidFill>
                  <a:srgbClr val="A31515"/>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cout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"3: </a:t>
            </a:r>
            <a:r>
              <a:rPr lang="zh-CN" altLang="en-US" dirty="0">
                <a:solidFill>
                  <a:srgbClr val="A31515"/>
                </a:solidFill>
                <a:latin typeface="新宋体" panose="02010609030101010101" pitchFamily="49" charset="-122"/>
                <a:ea typeface="新宋体" panose="02010609030101010101" pitchFamily="49" charset="-122"/>
              </a:rPr>
              <a:t>创建等腰三角形</a:t>
            </a:r>
            <a:r>
              <a:rPr lang="en-US" altLang="zh-CN" dirty="0">
                <a:solidFill>
                  <a:srgbClr val="A31515"/>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cout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A31515"/>
                </a:solidFill>
                <a:latin typeface="新宋体" panose="02010609030101010101" pitchFamily="49" charset="-122"/>
                <a:ea typeface="新宋体" panose="02010609030101010101" pitchFamily="49" charset="-122"/>
              </a:rPr>
              <a:t>"4: </a:t>
            </a:r>
            <a:r>
              <a:rPr lang="zh-CN" altLang="en-US" dirty="0">
                <a:solidFill>
                  <a:srgbClr val="A31515"/>
                </a:solidFill>
                <a:latin typeface="新宋体" panose="02010609030101010101" pitchFamily="49" charset="-122"/>
                <a:ea typeface="新宋体" panose="02010609030101010101" pitchFamily="49" charset="-122"/>
              </a:rPr>
              <a:t>创建矩形。</a:t>
            </a:r>
            <a:r>
              <a:rPr lang="en-US" altLang="zh-CN" dirty="0">
                <a:solidFill>
                  <a:srgbClr val="A31515"/>
                </a:solidFill>
                <a:latin typeface="新宋体" panose="02010609030101010101" pitchFamily="49" charset="-122"/>
                <a:ea typeface="新宋体" panose="02010609030101010101" pitchFamily="49" charset="-122"/>
              </a:rPr>
              <a:t>"</a:t>
            </a:r>
            <a:r>
              <a:rPr lang="zh-CN" altLang="en-US" dirty="0">
                <a:solidFill>
                  <a:srgbClr val="000000"/>
                </a:solidFill>
                <a:latin typeface="新宋体" panose="02010609030101010101" pitchFamily="49" charset="-122"/>
                <a:ea typeface="新宋体" panose="02010609030101010101" pitchFamily="49" charset="-122"/>
              </a:rPr>
              <a:t> </a:t>
            </a:r>
            <a:r>
              <a:rPr lang="en-US" altLang="zh-CN" dirty="0">
                <a:solidFill>
                  <a:srgbClr val="008080"/>
                </a:solidFill>
                <a:latin typeface="新宋体" panose="02010609030101010101" pitchFamily="49" charset="-122"/>
                <a:ea typeface="新宋体" panose="02010609030101010101" pitchFamily="49" charset="-122"/>
              </a:rPr>
              <a:t>&lt;&lt;</a:t>
            </a:r>
            <a:r>
              <a:rPr lang="zh-CN" altLang="en-US" dirty="0">
                <a:solidFill>
                  <a:srgbClr val="000000"/>
                </a:solidFill>
                <a:latin typeface="新宋体" panose="02010609030101010101" pitchFamily="49" charset="-122"/>
                <a:ea typeface="新宋体" panose="02010609030101010101" pitchFamily="49" charset="-122"/>
              </a:rPr>
              <a:t> </a:t>
            </a:r>
            <a:r>
              <a:rPr lang="en-US" altLang="zh-CN" dirty="0" err="1">
                <a:solidFill>
                  <a:srgbClr val="000000"/>
                </a:solidFill>
                <a:latin typeface="新宋体" panose="02010609030101010101" pitchFamily="49" charset="-122"/>
                <a:ea typeface="新宋体" panose="02010609030101010101" pitchFamily="49" charset="-122"/>
              </a:rPr>
              <a:t>endl</a:t>
            </a:r>
            <a:r>
              <a:rPr lang="en-US" altLang="zh-CN" dirty="0">
                <a:solidFill>
                  <a:srgbClr val="000000"/>
                </a:solidFill>
                <a:latin typeface="新宋体" panose="02010609030101010101" pitchFamily="49" charset="-122"/>
                <a:ea typeface="新宋体" panose="02010609030101010101" pitchFamily="49" charset="-122"/>
              </a:rPr>
              <a:t>;</a:t>
            </a:r>
          </a:p>
          <a:p>
            <a:pPr marL="0" indent="0">
              <a:buNone/>
            </a:pPr>
            <a:r>
              <a:rPr lang="en-US" altLang="zh-CN" dirty="0">
                <a:solidFill>
                  <a:srgbClr val="000000"/>
                </a:solidFill>
                <a:latin typeface="新宋体" panose="02010609030101010101" pitchFamily="49" charset="-122"/>
                <a:ea typeface="新宋体" panose="02010609030101010101" pitchFamily="49" charset="-122"/>
              </a:rPr>
              <a:t>}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函数</a:t>
            </a:r>
            <a:r>
              <a:rPr lang="en-US" altLang="zh-CN" dirty="0" err="1">
                <a:solidFill>
                  <a:srgbClr val="008000"/>
                </a:solidFill>
                <a:latin typeface="新宋体" panose="02010609030101010101" pitchFamily="49" charset="-122"/>
                <a:ea typeface="新宋体" panose="02010609030101010101" pitchFamily="49" charset="-122"/>
              </a:rPr>
              <a:t>gb_outShapeHint</a:t>
            </a:r>
            <a:r>
              <a:rPr lang="zh-CN" altLang="en-US" dirty="0">
                <a:solidFill>
                  <a:srgbClr val="008000"/>
                </a:solidFill>
                <a:latin typeface="新宋体" panose="02010609030101010101" pitchFamily="49" charset="-122"/>
                <a:ea typeface="新宋体" panose="02010609030101010101" pitchFamily="49" charset="-122"/>
              </a:rPr>
              <a:t>结束</a:t>
            </a:r>
            <a:endParaRPr lang="zh-CN" altLang="en-US" dirty="0">
              <a:solidFill>
                <a:srgbClr val="000000"/>
              </a:solidFill>
              <a:latin typeface="新宋体" panose="02010609030101010101" pitchFamily="49" charset="-122"/>
              <a:ea typeface="新宋体" panose="02010609030101010101" pitchFamily="49" charset="-12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87859446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运行结果示例</a:t>
            </a:r>
            <a:endParaRPr lang="zh-CN" altLang="en-US" dirty="0"/>
          </a:p>
        </p:txBody>
      </p:sp>
      <p:sp>
        <p:nvSpPr>
          <p:cNvPr id="3" name="内容占位符 2"/>
          <p:cNvSpPr>
            <a:spLocks noGrp="1"/>
          </p:cNvSpPr>
          <p:nvPr>
            <p:ph idx="1"/>
          </p:nvPr>
        </p:nvSpPr>
        <p:spPr>
          <a:xfrm>
            <a:off x="183184" y="1457324"/>
            <a:ext cx="6407188" cy="4430520"/>
          </a:xfrm>
          <a:solidFill>
            <a:schemeClr val="bg1"/>
          </a:solidFill>
          <a:ln w="15875">
            <a:solidFill>
              <a:srgbClr val="FF0000"/>
            </a:solidFill>
          </a:ln>
        </p:spPr>
        <p:txBody>
          <a:bodyPr>
            <a:noAutofit/>
          </a:bodyPr>
          <a:lstStyle/>
          <a:p>
            <a:pPr marL="0" indent="0">
              <a:lnSpc>
                <a:spcPts val="1800"/>
              </a:lnSpc>
              <a:spcBef>
                <a:spcPts val="0"/>
              </a:spcBef>
              <a:buNone/>
            </a:pPr>
            <a:r>
              <a:rPr lang="zh-CN" altLang="en-US" sz="1800" dirty="0"/>
              <a:t>请输入</a:t>
            </a:r>
            <a:r>
              <a:rPr lang="en-US" altLang="zh-CN" sz="1800" dirty="0"/>
              <a:t>1</a:t>
            </a:r>
            <a:r>
              <a:rPr lang="zh-CN" altLang="en-US" sz="1800" dirty="0"/>
              <a:t>、</a:t>
            </a:r>
            <a:r>
              <a:rPr lang="en-US" altLang="zh-CN" sz="1800" dirty="0"/>
              <a:t>2</a:t>
            </a:r>
            <a:r>
              <a:rPr lang="zh-CN" altLang="en-US" sz="1800" dirty="0"/>
              <a:t>、</a:t>
            </a:r>
            <a:r>
              <a:rPr lang="en-US" altLang="zh-CN" sz="1800" dirty="0"/>
              <a:t>3</a:t>
            </a:r>
            <a:r>
              <a:rPr lang="zh-CN" altLang="en-US" sz="1800" dirty="0"/>
              <a:t>或</a:t>
            </a:r>
            <a:r>
              <a:rPr lang="en-US" altLang="zh-CN" sz="1800" dirty="0"/>
              <a:t>4:</a:t>
            </a:r>
          </a:p>
          <a:p>
            <a:pPr marL="0" indent="0">
              <a:lnSpc>
                <a:spcPts val="1800"/>
              </a:lnSpc>
              <a:spcBef>
                <a:spcPts val="0"/>
              </a:spcBef>
              <a:buNone/>
            </a:pPr>
            <a:r>
              <a:rPr lang="en-US" altLang="zh-CN" sz="1800" dirty="0"/>
              <a:t>        1: </a:t>
            </a:r>
            <a:r>
              <a:rPr lang="zh-CN" altLang="en-US" sz="1800" dirty="0"/>
              <a:t>退出</a:t>
            </a:r>
            <a:r>
              <a:rPr lang="en-US" altLang="zh-CN" sz="1800" dirty="0"/>
              <a:t>; 2: </a:t>
            </a:r>
            <a:r>
              <a:rPr lang="zh-CN" altLang="en-US" sz="1800" dirty="0"/>
              <a:t>计算总面积</a:t>
            </a:r>
            <a:r>
              <a:rPr lang="en-US" altLang="zh-CN" sz="1800" dirty="0"/>
              <a:t>; 3: </a:t>
            </a:r>
            <a:r>
              <a:rPr lang="zh-CN" altLang="en-US" sz="1800" dirty="0"/>
              <a:t>创建等腰三角形</a:t>
            </a:r>
            <a:r>
              <a:rPr lang="en-US" altLang="zh-CN" sz="1800" dirty="0"/>
              <a:t>; 4: </a:t>
            </a:r>
            <a:r>
              <a:rPr lang="zh-CN" altLang="en-US" sz="1800" dirty="0"/>
              <a:t>创建矩形。</a:t>
            </a:r>
          </a:p>
          <a:p>
            <a:pPr marL="0" indent="0">
              <a:lnSpc>
                <a:spcPts val="1800"/>
              </a:lnSpc>
              <a:spcBef>
                <a:spcPts val="0"/>
              </a:spcBef>
              <a:buNone/>
            </a:pPr>
            <a:r>
              <a:rPr lang="en-US" altLang="zh-CN" sz="1800" i="1" dirty="0">
                <a:solidFill>
                  <a:srgbClr val="FF0000"/>
                </a:solidFill>
              </a:rPr>
              <a:t>3</a:t>
            </a:r>
          </a:p>
          <a:p>
            <a:pPr marL="0" indent="0">
              <a:lnSpc>
                <a:spcPts val="1800"/>
              </a:lnSpc>
              <a:spcBef>
                <a:spcPts val="0"/>
              </a:spcBef>
              <a:buNone/>
            </a:pPr>
            <a:r>
              <a:rPr lang="zh-CN" altLang="en-US" sz="1800" dirty="0"/>
              <a:t>请输入等腰三角形的底边长与高</a:t>
            </a:r>
            <a:r>
              <a:rPr lang="en-US" altLang="zh-CN" sz="1800" dirty="0"/>
              <a:t>:</a:t>
            </a:r>
          </a:p>
          <a:p>
            <a:pPr marL="0" indent="0">
              <a:lnSpc>
                <a:spcPts val="1800"/>
              </a:lnSpc>
              <a:spcBef>
                <a:spcPts val="0"/>
              </a:spcBef>
              <a:buNone/>
            </a:pPr>
            <a:r>
              <a:rPr lang="en-US" altLang="zh-CN" sz="1800" i="1" dirty="0">
                <a:solidFill>
                  <a:srgbClr val="FF0000"/>
                </a:solidFill>
              </a:rPr>
              <a:t>3 2</a:t>
            </a:r>
          </a:p>
          <a:p>
            <a:pPr marL="0" indent="0">
              <a:lnSpc>
                <a:spcPts val="1800"/>
              </a:lnSpc>
              <a:spcBef>
                <a:spcPts val="0"/>
              </a:spcBef>
              <a:buNone/>
            </a:pPr>
            <a:r>
              <a:rPr lang="zh-CN" altLang="en-US" sz="1800" dirty="0"/>
              <a:t>输入的底边长</a:t>
            </a:r>
            <a:r>
              <a:rPr lang="en-US" altLang="zh-CN" sz="1800" dirty="0"/>
              <a:t>=3, </a:t>
            </a:r>
            <a:r>
              <a:rPr lang="zh-CN" altLang="en-US" sz="1800" dirty="0"/>
              <a:t>高</a:t>
            </a:r>
            <a:r>
              <a:rPr lang="en-US" altLang="zh-CN" sz="1800" dirty="0"/>
              <a:t>=2</a:t>
            </a:r>
            <a:r>
              <a:rPr lang="zh-CN" altLang="en-US" sz="1800" dirty="0"/>
              <a:t>。</a:t>
            </a:r>
          </a:p>
          <a:p>
            <a:pPr marL="0" indent="0">
              <a:lnSpc>
                <a:spcPts val="1800"/>
              </a:lnSpc>
              <a:spcBef>
                <a:spcPts val="0"/>
              </a:spcBef>
              <a:buNone/>
            </a:pPr>
            <a:r>
              <a:rPr lang="zh-CN" altLang="en-US" sz="1800" dirty="0"/>
              <a:t> </a:t>
            </a:r>
            <a:r>
              <a:rPr lang="en-US" altLang="zh-CN" sz="1800" dirty="0"/>
              <a:t>A</a:t>
            </a:r>
          </a:p>
          <a:p>
            <a:pPr marL="0" indent="0">
              <a:lnSpc>
                <a:spcPts val="1800"/>
              </a:lnSpc>
              <a:spcBef>
                <a:spcPts val="0"/>
              </a:spcBef>
              <a:buNone/>
            </a:pPr>
            <a:r>
              <a:rPr lang="en-US" altLang="zh-CN" sz="1800" dirty="0"/>
              <a:t>AAA</a:t>
            </a:r>
          </a:p>
          <a:p>
            <a:pPr marL="0" indent="0">
              <a:lnSpc>
                <a:spcPts val="1800"/>
              </a:lnSpc>
              <a:spcBef>
                <a:spcPts val="0"/>
              </a:spcBef>
              <a:buNone/>
            </a:pPr>
            <a:r>
              <a:rPr lang="zh-CN" altLang="en-US" sz="1800" dirty="0"/>
              <a:t>面积</a:t>
            </a:r>
            <a:r>
              <a:rPr lang="en-US" altLang="zh-CN" sz="1800" dirty="0"/>
              <a:t>=3</a:t>
            </a:r>
            <a:r>
              <a:rPr lang="zh-CN" altLang="en-US" sz="1800" dirty="0"/>
              <a:t>。</a:t>
            </a:r>
          </a:p>
          <a:p>
            <a:pPr marL="0" indent="0">
              <a:lnSpc>
                <a:spcPts val="1800"/>
              </a:lnSpc>
              <a:spcBef>
                <a:spcPts val="0"/>
              </a:spcBef>
              <a:buNone/>
            </a:pPr>
            <a:r>
              <a:rPr lang="zh-CN" altLang="en-US" sz="1800" dirty="0"/>
              <a:t>请输入</a:t>
            </a:r>
            <a:r>
              <a:rPr lang="en-US" altLang="zh-CN" sz="1800" dirty="0"/>
              <a:t>1</a:t>
            </a:r>
            <a:r>
              <a:rPr lang="zh-CN" altLang="en-US" sz="1800" dirty="0"/>
              <a:t>、</a:t>
            </a:r>
            <a:r>
              <a:rPr lang="en-US" altLang="zh-CN" sz="1800" dirty="0"/>
              <a:t>2</a:t>
            </a:r>
            <a:r>
              <a:rPr lang="zh-CN" altLang="en-US" sz="1800" dirty="0"/>
              <a:t>、</a:t>
            </a:r>
            <a:r>
              <a:rPr lang="en-US" altLang="zh-CN" sz="1800" dirty="0"/>
              <a:t>3</a:t>
            </a:r>
            <a:r>
              <a:rPr lang="zh-CN" altLang="en-US" sz="1800" dirty="0"/>
              <a:t>或</a:t>
            </a:r>
            <a:r>
              <a:rPr lang="en-US" altLang="zh-CN" sz="1800" dirty="0"/>
              <a:t>4:</a:t>
            </a:r>
          </a:p>
          <a:p>
            <a:pPr marL="0" indent="0">
              <a:lnSpc>
                <a:spcPts val="1800"/>
              </a:lnSpc>
              <a:spcBef>
                <a:spcPts val="0"/>
              </a:spcBef>
              <a:buNone/>
            </a:pPr>
            <a:r>
              <a:rPr lang="en-US" altLang="zh-CN" sz="1800" dirty="0"/>
              <a:t>        1: </a:t>
            </a:r>
            <a:r>
              <a:rPr lang="zh-CN" altLang="en-US" sz="1800" dirty="0"/>
              <a:t>退出</a:t>
            </a:r>
            <a:r>
              <a:rPr lang="en-US" altLang="zh-CN" sz="1800" dirty="0"/>
              <a:t>; 2: </a:t>
            </a:r>
            <a:r>
              <a:rPr lang="zh-CN" altLang="en-US" sz="1800" dirty="0"/>
              <a:t>计算总面积</a:t>
            </a:r>
            <a:r>
              <a:rPr lang="en-US" altLang="zh-CN" sz="1800" dirty="0"/>
              <a:t>; 3: </a:t>
            </a:r>
            <a:r>
              <a:rPr lang="zh-CN" altLang="en-US" sz="1800" dirty="0"/>
              <a:t>创建等腰三角形</a:t>
            </a:r>
            <a:r>
              <a:rPr lang="en-US" altLang="zh-CN" sz="1800" dirty="0"/>
              <a:t>; 4: </a:t>
            </a:r>
            <a:r>
              <a:rPr lang="zh-CN" altLang="en-US" sz="1800" dirty="0"/>
              <a:t>创建矩形。</a:t>
            </a:r>
          </a:p>
          <a:p>
            <a:pPr marL="0" indent="0">
              <a:lnSpc>
                <a:spcPts val="1800"/>
              </a:lnSpc>
              <a:spcBef>
                <a:spcPts val="0"/>
              </a:spcBef>
              <a:buNone/>
            </a:pPr>
            <a:r>
              <a:rPr lang="en-US" altLang="zh-CN" sz="1800" i="1" dirty="0">
                <a:solidFill>
                  <a:srgbClr val="FF0000"/>
                </a:solidFill>
              </a:rPr>
              <a:t>4</a:t>
            </a:r>
          </a:p>
          <a:p>
            <a:pPr marL="0" indent="0">
              <a:lnSpc>
                <a:spcPts val="1800"/>
              </a:lnSpc>
              <a:spcBef>
                <a:spcPts val="0"/>
              </a:spcBef>
              <a:buNone/>
            </a:pPr>
            <a:r>
              <a:rPr lang="zh-CN" altLang="en-US" sz="1800" dirty="0"/>
              <a:t>请输入矩形的长与宽</a:t>
            </a:r>
            <a:r>
              <a:rPr lang="en-US" altLang="zh-CN" sz="1800" dirty="0"/>
              <a:t>:</a:t>
            </a:r>
          </a:p>
          <a:p>
            <a:pPr marL="0" indent="0">
              <a:lnSpc>
                <a:spcPts val="1800"/>
              </a:lnSpc>
              <a:spcBef>
                <a:spcPts val="0"/>
              </a:spcBef>
              <a:buNone/>
            </a:pPr>
            <a:r>
              <a:rPr lang="en-US" altLang="zh-CN" sz="1800" i="1" dirty="0">
                <a:solidFill>
                  <a:srgbClr val="FF0000"/>
                </a:solidFill>
              </a:rPr>
              <a:t>5 3</a:t>
            </a:r>
          </a:p>
          <a:p>
            <a:pPr marL="0" indent="0">
              <a:lnSpc>
                <a:spcPts val="1800"/>
              </a:lnSpc>
              <a:spcBef>
                <a:spcPts val="0"/>
              </a:spcBef>
              <a:buNone/>
            </a:pPr>
            <a:r>
              <a:rPr lang="zh-CN" altLang="en-US" sz="1800" dirty="0"/>
              <a:t>输入的长</a:t>
            </a:r>
            <a:r>
              <a:rPr lang="en-US" altLang="zh-CN" sz="1800" dirty="0"/>
              <a:t>=5, </a:t>
            </a:r>
            <a:r>
              <a:rPr lang="zh-CN" altLang="en-US" sz="1800" dirty="0"/>
              <a:t>宽</a:t>
            </a:r>
            <a:r>
              <a:rPr lang="en-US" altLang="zh-CN" sz="1800" dirty="0"/>
              <a:t>=3</a:t>
            </a:r>
            <a:r>
              <a:rPr lang="zh-CN" altLang="en-US" sz="1800" dirty="0"/>
              <a:t>。</a:t>
            </a:r>
          </a:p>
          <a:p>
            <a:pPr marL="0" indent="0">
              <a:lnSpc>
                <a:spcPts val="1800"/>
              </a:lnSpc>
              <a:spcBef>
                <a:spcPts val="0"/>
              </a:spcBef>
              <a:buNone/>
            </a:pPr>
            <a:r>
              <a:rPr lang="en-US" altLang="zh-CN" sz="1800" dirty="0"/>
              <a:t>HHHHH</a:t>
            </a:r>
          </a:p>
          <a:p>
            <a:pPr marL="0" indent="0">
              <a:lnSpc>
                <a:spcPts val="1800"/>
              </a:lnSpc>
              <a:spcBef>
                <a:spcPts val="0"/>
              </a:spcBef>
              <a:buNone/>
            </a:pPr>
            <a:r>
              <a:rPr lang="en-US" altLang="zh-CN" sz="1800" dirty="0"/>
              <a:t>HHHHH</a:t>
            </a:r>
          </a:p>
          <a:p>
            <a:pPr marL="0" indent="0">
              <a:lnSpc>
                <a:spcPts val="1800"/>
              </a:lnSpc>
              <a:spcBef>
                <a:spcPts val="0"/>
              </a:spcBef>
              <a:buNone/>
            </a:pPr>
            <a:r>
              <a:rPr lang="en-US" altLang="zh-CN" sz="1800" dirty="0"/>
              <a:t>HHHHH</a:t>
            </a:r>
          </a:p>
          <a:p>
            <a:pPr marL="0" indent="0">
              <a:lnSpc>
                <a:spcPts val="1800"/>
              </a:lnSpc>
              <a:spcBef>
                <a:spcPts val="0"/>
              </a:spcBef>
              <a:buNone/>
            </a:pPr>
            <a:r>
              <a:rPr lang="zh-CN" altLang="en-US" sz="1800" dirty="0"/>
              <a:t>面积</a:t>
            </a:r>
            <a:r>
              <a:rPr lang="en-US" altLang="zh-CN" sz="1800" dirty="0"/>
              <a:t>=15</a:t>
            </a:r>
            <a:r>
              <a:rPr lang="zh-CN" altLang="en-US" sz="1800" dirty="0" smtClean="0"/>
              <a:t>。</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9" name="内容占位符 2"/>
          <p:cNvSpPr txBox="1">
            <a:spLocks/>
          </p:cNvSpPr>
          <p:nvPr/>
        </p:nvSpPr>
        <p:spPr>
          <a:xfrm>
            <a:off x="2530516" y="4234056"/>
            <a:ext cx="6412763" cy="1888041"/>
          </a:xfrm>
          <a:prstGeom prst="rect">
            <a:avLst/>
          </a:prstGeom>
          <a:solidFill>
            <a:schemeClr val="bg1"/>
          </a:solidFill>
          <a:ln w="15875">
            <a:solidFill>
              <a:srgbClr val="FF0000"/>
            </a:solidFill>
          </a:ln>
        </p:spPr>
        <p:txBody>
          <a:bodyPr vert="horz" lIns="91440" tIns="45720" rIns="91440" bIns="45720" rtlCol="0">
            <a:noAutofit/>
          </a:bodyPr>
          <a:lstStyle>
            <a:lvl1pPr marL="228600" indent="-228600" algn="just"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just"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just"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just"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just"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0"/>
              </a:spcBef>
              <a:buFont typeface="Wingdings" panose="05000000000000000000" pitchFamily="2" charset="2"/>
              <a:buNone/>
            </a:pPr>
            <a:r>
              <a:rPr lang="zh-CN" altLang="en-US" sz="1800" dirty="0" smtClean="0"/>
              <a:t>请输入</a:t>
            </a:r>
            <a:r>
              <a:rPr lang="en-US" altLang="zh-CN" sz="1800" dirty="0" smtClean="0"/>
              <a:t>1</a:t>
            </a:r>
            <a:r>
              <a:rPr lang="zh-CN" altLang="en-US" sz="1800" dirty="0" smtClean="0"/>
              <a:t>、</a:t>
            </a:r>
            <a:r>
              <a:rPr lang="en-US" altLang="zh-CN" sz="1800" dirty="0" smtClean="0"/>
              <a:t>2</a:t>
            </a:r>
            <a:r>
              <a:rPr lang="zh-CN" altLang="en-US" sz="1800" dirty="0" smtClean="0"/>
              <a:t>、</a:t>
            </a:r>
            <a:r>
              <a:rPr lang="en-US" altLang="zh-CN" sz="1800" dirty="0" smtClean="0"/>
              <a:t>3</a:t>
            </a:r>
            <a:r>
              <a:rPr lang="zh-CN" altLang="en-US" sz="1800" dirty="0" smtClean="0"/>
              <a:t>或</a:t>
            </a:r>
            <a:r>
              <a:rPr lang="en-US" altLang="zh-CN" sz="1800" dirty="0" smtClean="0"/>
              <a:t>4:</a:t>
            </a:r>
          </a:p>
          <a:p>
            <a:pPr marL="0" indent="0">
              <a:lnSpc>
                <a:spcPts val="1800"/>
              </a:lnSpc>
              <a:spcBef>
                <a:spcPts val="0"/>
              </a:spcBef>
              <a:buFont typeface="Wingdings" panose="05000000000000000000" pitchFamily="2" charset="2"/>
              <a:buNone/>
            </a:pPr>
            <a:r>
              <a:rPr lang="en-US" altLang="zh-CN" sz="1800" dirty="0" smtClean="0"/>
              <a:t>        1: </a:t>
            </a:r>
            <a:r>
              <a:rPr lang="zh-CN" altLang="en-US" sz="1800" dirty="0" smtClean="0"/>
              <a:t>退出</a:t>
            </a:r>
            <a:r>
              <a:rPr lang="en-US" altLang="zh-CN" sz="1800" dirty="0" smtClean="0"/>
              <a:t>; 2: </a:t>
            </a:r>
            <a:r>
              <a:rPr lang="zh-CN" altLang="en-US" sz="1800" dirty="0" smtClean="0"/>
              <a:t>计算总面积</a:t>
            </a:r>
            <a:r>
              <a:rPr lang="en-US" altLang="zh-CN" sz="1800" dirty="0" smtClean="0"/>
              <a:t>; 3: </a:t>
            </a:r>
            <a:r>
              <a:rPr lang="zh-CN" altLang="en-US" sz="1800" dirty="0" smtClean="0"/>
              <a:t>创建等腰三角形</a:t>
            </a:r>
            <a:r>
              <a:rPr lang="en-US" altLang="zh-CN" sz="1800" dirty="0" smtClean="0"/>
              <a:t>; 4: </a:t>
            </a:r>
            <a:r>
              <a:rPr lang="zh-CN" altLang="en-US" sz="1800" dirty="0" smtClean="0"/>
              <a:t>创建矩形。</a:t>
            </a:r>
          </a:p>
          <a:p>
            <a:pPr marL="0" indent="0">
              <a:lnSpc>
                <a:spcPts val="1800"/>
              </a:lnSpc>
              <a:spcBef>
                <a:spcPts val="0"/>
              </a:spcBef>
              <a:buNone/>
            </a:pPr>
            <a:r>
              <a:rPr lang="en-US" altLang="zh-CN" sz="1800" i="1" dirty="0">
                <a:solidFill>
                  <a:srgbClr val="FF0000"/>
                </a:solidFill>
              </a:rPr>
              <a:t>2</a:t>
            </a:r>
          </a:p>
          <a:p>
            <a:pPr marL="0" indent="0">
              <a:lnSpc>
                <a:spcPts val="1800"/>
              </a:lnSpc>
              <a:spcBef>
                <a:spcPts val="0"/>
              </a:spcBef>
              <a:buFont typeface="Wingdings" panose="05000000000000000000" pitchFamily="2" charset="2"/>
              <a:buNone/>
            </a:pPr>
            <a:r>
              <a:rPr lang="zh-CN" altLang="en-US" sz="1800" dirty="0" smtClean="0"/>
              <a:t>总面积</a:t>
            </a:r>
            <a:r>
              <a:rPr lang="en-US" altLang="zh-CN" sz="1800" dirty="0" smtClean="0"/>
              <a:t>=18</a:t>
            </a:r>
            <a:r>
              <a:rPr lang="zh-CN" altLang="en-US" sz="1800" dirty="0" smtClean="0"/>
              <a:t>。</a:t>
            </a:r>
          </a:p>
          <a:p>
            <a:pPr marL="0" indent="0">
              <a:lnSpc>
                <a:spcPts val="1800"/>
              </a:lnSpc>
              <a:spcBef>
                <a:spcPts val="0"/>
              </a:spcBef>
              <a:buFont typeface="Wingdings" panose="05000000000000000000" pitchFamily="2" charset="2"/>
              <a:buNone/>
            </a:pPr>
            <a:r>
              <a:rPr lang="zh-CN" altLang="en-US" sz="1800" dirty="0" smtClean="0"/>
              <a:t>请输入</a:t>
            </a:r>
            <a:r>
              <a:rPr lang="en-US" altLang="zh-CN" sz="1800" dirty="0" smtClean="0"/>
              <a:t>1</a:t>
            </a:r>
            <a:r>
              <a:rPr lang="zh-CN" altLang="en-US" sz="1800" dirty="0" smtClean="0"/>
              <a:t>、</a:t>
            </a:r>
            <a:r>
              <a:rPr lang="en-US" altLang="zh-CN" sz="1800" dirty="0" smtClean="0"/>
              <a:t>2</a:t>
            </a:r>
            <a:r>
              <a:rPr lang="zh-CN" altLang="en-US" sz="1800" dirty="0" smtClean="0"/>
              <a:t>、</a:t>
            </a:r>
            <a:r>
              <a:rPr lang="en-US" altLang="zh-CN" sz="1800" dirty="0" smtClean="0"/>
              <a:t>3</a:t>
            </a:r>
            <a:r>
              <a:rPr lang="zh-CN" altLang="en-US" sz="1800" dirty="0" smtClean="0"/>
              <a:t>或</a:t>
            </a:r>
            <a:r>
              <a:rPr lang="en-US" altLang="zh-CN" sz="1800" dirty="0" smtClean="0"/>
              <a:t>4:</a:t>
            </a:r>
          </a:p>
          <a:p>
            <a:pPr marL="0" indent="0">
              <a:lnSpc>
                <a:spcPts val="1800"/>
              </a:lnSpc>
              <a:spcBef>
                <a:spcPts val="0"/>
              </a:spcBef>
              <a:buFont typeface="Wingdings" panose="05000000000000000000" pitchFamily="2" charset="2"/>
              <a:buNone/>
            </a:pPr>
            <a:r>
              <a:rPr lang="en-US" altLang="zh-CN" sz="1800" dirty="0" smtClean="0"/>
              <a:t>        1: </a:t>
            </a:r>
            <a:r>
              <a:rPr lang="zh-CN" altLang="en-US" sz="1800" dirty="0" smtClean="0"/>
              <a:t>退出</a:t>
            </a:r>
            <a:r>
              <a:rPr lang="en-US" altLang="zh-CN" sz="1800" dirty="0" smtClean="0"/>
              <a:t>; 2: </a:t>
            </a:r>
            <a:r>
              <a:rPr lang="zh-CN" altLang="en-US" sz="1800" dirty="0" smtClean="0"/>
              <a:t>计算总面积</a:t>
            </a:r>
            <a:r>
              <a:rPr lang="en-US" altLang="zh-CN" sz="1800" dirty="0" smtClean="0"/>
              <a:t>; 3: </a:t>
            </a:r>
            <a:r>
              <a:rPr lang="zh-CN" altLang="en-US" sz="1800" dirty="0" smtClean="0"/>
              <a:t>创建等腰三角形</a:t>
            </a:r>
            <a:r>
              <a:rPr lang="en-US" altLang="zh-CN" sz="1800" dirty="0" smtClean="0"/>
              <a:t>; 4: </a:t>
            </a:r>
            <a:r>
              <a:rPr lang="zh-CN" altLang="en-US" sz="1800" dirty="0" smtClean="0"/>
              <a:t>创建矩形。</a:t>
            </a:r>
          </a:p>
          <a:p>
            <a:pPr marL="0" indent="0">
              <a:lnSpc>
                <a:spcPts val="1800"/>
              </a:lnSpc>
              <a:spcBef>
                <a:spcPts val="0"/>
              </a:spcBef>
              <a:buNone/>
            </a:pPr>
            <a:r>
              <a:rPr lang="en-US" altLang="zh-CN" sz="1800" i="1" dirty="0">
                <a:solidFill>
                  <a:srgbClr val="FF0000"/>
                </a:solidFill>
              </a:rPr>
              <a:t>1</a:t>
            </a:r>
          </a:p>
          <a:p>
            <a:pPr marL="0" indent="0">
              <a:lnSpc>
                <a:spcPts val="1800"/>
              </a:lnSpc>
              <a:spcBef>
                <a:spcPts val="0"/>
              </a:spcBef>
              <a:buFont typeface="Wingdings" panose="05000000000000000000" pitchFamily="2" charset="2"/>
              <a:buNone/>
            </a:pPr>
            <a:r>
              <a:rPr lang="zh-CN" altLang="en-US" sz="1800" dirty="0" smtClean="0"/>
              <a:t>请按任意键继续</a:t>
            </a:r>
            <a:r>
              <a:rPr lang="en-US" altLang="zh-CN" sz="1800" dirty="0" smtClean="0"/>
              <a:t>. . .</a:t>
            </a:r>
            <a:endParaRPr lang="en-US" altLang="zh-CN" sz="1800" dirty="0"/>
          </a:p>
        </p:txBody>
      </p:sp>
      <p:sp>
        <p:nvSpPr>
          <p:cNvPr id="11" name="内容占位符 2"/>
          <p:cNvSpPr txBox="1">
            <a:spLocks/>
          </p:cNvSpPr>
          <p:nvPr/>
        </p:nvSpPr>
        <p:spPr>
          <a:xfrm>
            <a:off x="5578998" y="2091029"/>
            <a:ext cx="3364282" cy="1509323"/>
          </a:xfrm>
          <a:prstGeom prst="rect">
            <a:avLst/>
          </a:prstGeom>
          <a:solidFill>
            <a:srgbClr val="FFFF99"/>
          </a:solidFill>
          <a:ln w="38100">
            <a:solidFill>
              <a:srgbClr val="FF0000"/>
            </a:solidFill>
          </a:ln>
        </p:spPr>
        <p:txBody>
          <a:bodyPr vert="horz" lIns="91440" tIns="45720" rIns="91440" bIns="45720" rtlCol="0">
            <a:normAutofit/>
          </a:bodyPr>
          <a:lstStyle>
            <a:lvl1pPr marL="228600" indent="-228600" algn="just"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just"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just"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just"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just"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rgbClr val="0000FF"/>
                </a:solidFill>
              </a:rPr>
              <a:t>结论</a:t>
            </a:r>
            <a:r>
              <a:rPr lang="en-US" altLang="zh-CN" dirty="0" smtClean="0">
                <a:solidFill>
                  <a:srgbClr val="0000FF"/>
                </a:solidFill>
              </a:rPr>
              <a:t>: </a:t>
            </a:r>
          </a:p>
          <a:p>
            <a:pPr lvl="1"/>
            <a:r>
              <a:rPr lang="zh-CN" altLang="en-US" dirty="0" smtClean="0">
                <a:solidFill>
                  <a:srgbClr val="0000FF"/>
                </a:solidFill>
              </a:rPr>
              <a:t>代码更简洁，</a:t>
            </a:r>
          </a:p>
          <a:p>
            <a:pPr lvl="1"/>
            <a:r>
              <a:rPr lang="zh-CN" altLang="en-US" dirty="0" smtClean="0">
                <a:solidFill>
                  <a:srgbClr val="0000FF"/>
                </a:solidFill>
              </a:rPr>
              <a:t>运行结果相同。</a:t>
            </a:r>
            <a:endParaRPr lang="zh-CN" altLang="en-US" dirty="0">
              <a:solidFill>
                <a:srgbClr val="0000FF"/>
              </a:solidFill>
            </a:endParaRPr>
          </a:p>
        </p:txBody>
      </p:sp>
    </p:spTree>
    <p:extLst>
      <p:ext uri="{BB962C8B-B14F-4D97-AF65-F5344CB8AC3E}">
        <p14:creationId xmlns:p14="http://schemas.microsoft.com/office/powerpoint/2010/main" val="5198058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滥用</a:t>
            </a:r>
            <a:r>
              <a:rPr lang="zh-CN" altLang="en-US" dirty="0" smtClean="0"/>
              <a:t>工厂</a:t>
            </a:r>
            <a:r>
              <a:rPr lang="zh-CN" altLang="en-US" dirty="0"/>
              <a:t>方法</a:t>
            </a:r>
            <a:r>
              <a:rPr lang="zh-CN" altLang="en-US" dirty="0" smtClean="0"/>
              <a:t>模式</a:t>
            </a:r>
            <a:endParaRPr lang="zh-CN" altLang="en-US" dirty="0"/>
          </a:p>
        </p:txBody>
      </p:sp>
      <p:sp>
        <p:nvSpPr>
          <p:cNvPr id="3" name="内容占位符 2"/>
          <p:cNvSpPr>
            <a:spLocks noGrp="1"/>
          </p:cNvSpPr>
          <p:nvPr>
            <p:ph idx="1"/>
          </p:nvPr>
        </p:nvSpPr>
        <p:spPr/>
        <p:txBody>
          <a:bodyPr/>
          <a:lstStyle/>
          <a:p>
            <a:r>
              <a:rPr lang="zh-CN" altLang="en-US" dirty="0" smtClean="0"/>
              <a:t>如果工厂类只有一个创建产品类的成员函数，而且该成员函数只是简单地构造该产品类的实例对象，</a:t>
            </a:r>
            <a:endParaRPr lang="zh-CN" altLang="en-US" dirty="0"/>
          </a:p>
          <a:p>
            <a:pPr lvl="1"/>
            <a:r>
              <a:rPr lang="zh-CN" altLang="en-US" dirty="0" smtClean="0"/>
              <a:t>则</a:t>
            </a:r>
            <a:r>
              <a:rPr lang="zh-CN" altLang="en-US" dirty="0" smtClean="0">
                <a:solidFill>
                  <a:srgbClr val="FF0000"/>
                </a:solidFill>
              </a:rPr>
              <a:t>没有必要</a:t>
            </a:r>
            <a:r>
              <a:rPr lang="zh-CN" altLang="en-US" dirty="0" smtClean="0"/>
              <a:t>创建工厂类；</a:t>
            </a:r>
            <a:endParaRPr lang="en-US" altLang="zh-CN" dirty="0" smtClean="0"/>
          </a:p>
          <a:p>
            <a:pPr lvl="1"/>
            <a:r>
              <a:rPr lang="zh-CN" altLang="en-US" dirty="0" smtClean="0"/>
              <a:t>否则，按照同样的原理，这个工厂类也需要相应的工厂类</a:t>
            </a:r>
            <a:r>
              <a:rPr lang="en-US" altLang="zh-CN" dirty="0" smtClean="0"/>
              <a:t>(</a:t>
            </a:r>
            <a:r>
              <a:rPr lang="zh-CN" altLang="en-US" dirty="0" smtClean="0"/>
              <a:t>即创建工厂类的实例对象的新工厂类</a:t>
            </a:r>
            <a:r>
              <a:rPr lang="en-US" altLang="zh-CN" dirty="0" smtClean="0"/>
              <a:t>)</a:t>
            </a:r>
            <a:r>
              <a:rPr lang="zh-CN" altLang="en-US" dirty="0" smtClean="0"/>
              <a:t>，这个过程可以不断递归下去，从而带来类的个数的</a:t>
            </a:r>
            <a:r>
              <a:rPr lang="zh-CN" altLang="en-US" dirty="0" smtClean="0">
                <a:solidFill>
                  <a:srgbClr val="FF0000"/>
                </a:solidFill>
              </a:rPr>
              <a:t>无谓的且无限的膨胀</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125602612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工厂方法</a:t>
            </a:r>
            <a:r>
              <a:rPr lang="zh-CN" altLang="en-US" dirty="0" smtClean="0"/>
              <a:t>模式的另</a:t>
            </a:r>
            <a:r>
              <a:rPr lang="en-US" altLang="zh-CN" dirty="0" smtClean="0"/>
              <a:t>1</a:t>
            </a:r>
            <a:r>
              <a:rPr lang="zh-CN" altLang="en-US" dirty="0" smtClean="0"/>
              <a:t>个思考 </a:t>
            </a:r>
            <a:r>
              <a:rPr lang="en-US" altLang="zh-CN" dirty="0" smtClean="0"/>
              <a:t>(</a:t>
            </a:r>
            <a:r>
              <a:rPr lang="zh-CN" altLang="en-US" dirty="0" smtClean="0"/>
              <a:t>不要求</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a:t>如何改造工厂方法</a:t>
            </a:r>
            <a:r>
              <a:rPr lang="zh-CN" altLang="en-US" dirty="0" smtClean="0"/>
              <a:t>模式，使得程序</a:t>
            </a:r>
            <a:r>
              <a:rPr lang="zh-CN" altLang="en-US" dirty="0"/>
              <a:t>满足面向对象程序设计的</a:t>
            </a:r>
            <a:r>
              <a:rPr lang="zh-CN" altLang="en-US" dirty="0">
                <a:solidFill>
                  <a:srgbClr val="FF0000"/>
                </a:solidFill>
              </a:rPr>
              <a:t>完备性要求</a:t>
            </a:r>
            <a:r>
              <a:rPr lang="zh-CN" altLang="en-US" dirty="0" smtClean="0"/>
              <a:t>，不再</a:t>
            </a:r>
            <a:r>
              <a:rPr lang="zh-CN" altLang="en-US" dirty="0"/>
              <a:t>容易引起内存泄露或使用野指针等错误。</a:t>
            </a:r>
            <a:endParaRPr lang="en-US" altLang="zh-CN" dirty="0" smtClean="0"/>
          </a:p>
          <a:p>
            <a:pPr lvl="1"/>
            <a:r>
              <a:rPr lang="zh-CN" altLang="en-US" dirty="0"/>
              <a:t>工厂方法模式只考虑对象的创建，没有考虑对象的回收</a:t>
            </a:r>
            <a:r>
              <a:rPr lang="zh-CN" altLang="en-US" dirty="0" smtClean="0"/>
              <a:t>。</a:t>
            </a:r>
            <a:endParaRPr lang="en-US" altLang="zh-CN" dirty="0" smtClean="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8300267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r>
              <a:rPr lang="zh-CN" altLang="en-US" dirty="0"/>
              <a:t>设计模式简介</a:t>
            </a:r>
          </a:p>
          <a:p>
            <a:r>
              <a:rPr lang="zh-CN" altLang="en-US" dirty="0"/>
              <a:t>适配器模式</a:t>
            </a:r>
          </a:p>
          <a:p>
            <a:r>
              <a:rPr lang="zh-CN" altLang="en-US" dirty="0"/>
              <a:t>工厂方法模式</a:t>
            </a:r>
          </a:p>
          <a:p>
            <a:r>
              <a:rPr lang="zh-CN" altLang="en-US" dirty="0"/>
              <a:t>复习</a:t>
            </a:r>
          </a:p>
          <a:p>
            <a:r>
              <a:rPr lang="zh-CN" altLang="en-US" dirty="0"/>
              <a:t>作业</a:t>
            </a:r>
          </a:p>
        </p:txBody>
      </p:sp>
      <p:sp>
        <p:nvSpPr>
          <p:cNvPr id="4" name="日期占位符 3"/>
          <p:cNvSpPr>
            <a:spLocks noGrp="1"/>
          </p:cNvSpPr>
          <p:nvPr>
            <p:ph type="dt" sz="half" idx="10"/>
          </p:nvPr>
        </p:nvSpPr>
        <p:spPr/>
        <p:txBody>
          <a:bodyPr/>
          <a:lstStyle/>
          <a:p>
            <a:fld id="{C2B53F0A-F76F-4225-8CCB-2FB6B8E06622}"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4224"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3207717"/>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11078973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复习练习题</a:t>
            </a:r>
            <a:r>
              <a:rPr lang="en-US" altLang="zh-CN" dirty="0"/>
              <a:t>(</a:t>
            </a:r>
            <a:r>
              <a:rPr lang="zh-CN" altLang="en-US" dirty="0"/>
              <a:t>不用交</a:t>
            </a:r>
            <a:r>
              <a:rPr lang="en-US" altLang="zh-CN" dirty="0"/>
              <a:t>)</a:t>
            </a:r>
            <a:endParaRPr lang="zh-CN" altLang="en-US" dirty="0"/>
          </a:p>
        </p:txBody>
      </p:sp>
      <p:sp>
        <p:nvSpPr>
          <p:cNvPr id="3" name="内容占位符 2"/>
          <p:cNvSpPr>
            <a:spLocks noGrp="1"/>
          </p:cNvSpPr>
          <p:nvPr>
            <p:ph idx="1"/>
          </p:nvPr>
        </p:nvSpPr>
        <p:spPr/>
        <p:txBody>
          <a:bodyPr>
            <a:normAutofit fontScale="92500" lnSpcReduction="20000"/>
          </a:bodyPr>
          <a:lstStyle/>
          <a:p>
            <a:pPr marL="514350" indent="-514350">
              <a:buFont typeface="+mj-lt"/>
              <a:buAutoNum type="arabicPeriod"/>
            </a:pPr>
            <a:r>
              <a:rPr lang="zh-CN" altLang="en-US" dirty="0"/>
              <a:t>设计模式的主要作用是什么</a:t>
            </a:r>
            <a:r>
              <a:rPr lang="en-US" altLang="zh-CN" dirty="0"/>
              <a:t>?</a:t>
            </a:r>
          </a:p>
          <a:p>
            <a:pPr marL="514350" indent="-514350">
              <a:buFont typeface="+mj-lt"/>
              <a:buAutoNum type="arabicPeriod"/>
            </a:pPr>
            <a:r>
              <a:rPr lang="zh-CN" altLang="en-US" dirty="0"/>
              <a:t>设计模式是如何形成的</a:t>
            </a:r>
            <a:r>
              <a:rPr lang="en-US" altLang="zh-CN" dirty="0"/>
              <a:t>?</a:t>
            </a:r>
          </a:p>
          <a:p>
            <a:pPr marL="514350" indent="-514350">
              <a:buFont typeface="+mj-lt"/>
              <a:buAutoNum type="arabicPeriod"/>
            </a:pPr>
            <a:r>
              <a:rPr lang="zh-CN" altLang="en-US" dirty="0"/>
              <a:t>请简述设计模式复用过程。</a:t>
            </a:r>
          </a:p>
          <a:p>
            <a:pPr marL="514350" indent="-514350">
              <a:buFont typeface="+mj-lt"/>
              <a:buAutoNum type="arabicPeriod"/>
            </a:pPr>
            <a:r>
              <a:rPr lang="zh-CN" altLang="en-US" dirty="0"/>
              <a:t>请简述程序代码有哪些复用方法</a:t>
            </a:r>
            <a:r>
              <a:rPr lang="en-US" altLang="zh-CN" dirty="0"/>
              <a:t>? </a:t>
            </a:r>
            <a:r>
              <a:rPr lang="zh-CN" altLang="en-US" dirty="0"/>
              <a:t>它们的区别分别是什么</a:t>
            </a:r>
            <a:r>
              <a:rPr lang="en-US" altLang="zh-CN" dirty="0"/>
              <a:t>?</a:t>
            </a:r>
          </a:p>
          <a:p>
            <a:pPr marL="514350" indent="-514350">
              <a:buFont typeface="+mj-lt"/>
              <a:buAutoNum type="arabicPeriod"/>
            </a:pPr>
            <a:r>
              <a:rPr lang="zh-CN" altLang="en-US" dirty="0"/>
              <a:t>请简述设计模式必须具备的四个要素以及各个要素的作用。</a:t>
            </a:r>
          </a:p>
          <a:p>
            <a:pPr marL="514350" indent="-514350">
              <a:buFont typeface="+mj-lt"/>
              <a:buAutoNum type="arabicPeriod"/>
            </a:pPr>
            <a:r>
              <a:rPr lang="zh-CN" altLang="en-US" dirty="0"/>
              <a:t>什么是适配器模式</a:t>
            </a:r>
            <a:r>
              <a:rPr lang="en-US" altLang="zh-CN" dirty="0"/>
              <a:t>?</a:t>
            </a:r>
          </a:p>
          <a:p>
            <a:pPr marL="514350" indent="-514350">
              <a:buFont typeface="+mj-lt"/>
              <a:buAutoNum type="arabicPeriod"/>
            </a:pPr>
            <a:r>
              <a:rPr lang="zh-CN" altLang="en-US" dirty="0"/>
              <a:t>适配器模式适用的问题是什么</a:t>
            </a:r>
            <a:r>
              <a:rPr lang="en-US" altLang="zh-CN" dirty="0"/>
              <a:t>?</a:t>
            </a:r>
          </a:p>
          <a:p>
            <a:pPr marL="514350" indent="-514350">
              <a:buFont typeface="+mj-lt"/>
              <a:buAutoNum type="arabicPeriod"/>
            </a:pPr>
            <a:r>
              <a:rPr lang="zh-CN" altLang="en-US" dirty="0"/>
              <a:t>请简述有哪些具体的解决方案。</a:t>
            </a:r>
          </a:p>
          <a:p>
            <a:pPr marL="514350" indent="-514350">
              <a:buFont typeface="+mj-lt"/>
              <a:buAutoNum type="arabicPeriod"/>
            </a:pPr>
            <a:r>
              <a:rPr lang="zh-CN" altLang="en-US" dirty="0"/>
              <a:t>请简述适配器模式的效果。</a:t>
            </a: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8907398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复习练习题</a:t>
            </a:r>
            <a:r>
              <a:rPr lang="en-US" altLang="zh-CN" dirty="0"/>
              <a:t>(</a:t>
            </a:r>
            <a:r>
              <a:rPr lang="zh-CN" altLang="en-US" dirty="0"/>
              <a:t>不用交</a:t>
            </a:r>
            <a:r>
              <a:rPr lang="en-US" altLang="zh-CN" dirty="0"/>
              <a:t>)</a:t>
            </a:r>
            <a:endParaRPr lang="zh-CN" altLang="en-US" dirty="0"/>
          </a:p>
        </p:txBody>
      </p:sp>
      <p:sp>
        <p:nvSpPr>
          <p:cNvPr id="3" name="内容占位符 2"/>
          <p:cNvSpPr>
            <a:spLocks noGrp="1"/>
          </p:cNvSpPr>
          <p:nvPr>
            <p:ph idx="1"/>
          </p:nvPr>
        </p:nvSpPr>
        <p:spPr/>
        <p:txBody>
          <a:bodyPr>
            <a:normAutofit lnSpcReduction="10000"/>
          </a:bodyPr>
          <a:lstStyle/>
          <a:p>
            <a:pPr marL="514350" indent="-514350">
              <a:buFont typeface="+mj-lt"/>
              <a:buAutoNum type="arabicPeriod" startAt="10"/>
            </a:pPr>
            <a:r>
              <a:rPr lang="zh-CN" altLang="en-US" dirty="0"/>
              <a:t>请比较对象适配器模式和类适配器模式。</a:t>
            </a:r>
          </a:p>
          <a:p>
            <a:pPr marL="514350" indent="-514350">
              <a:buFont typeface="+mj-lt"/>
              <a:buAutoNum type="arabicPeriod" startAt="10"/>
            </a:pPr>
            <a:r>
              <a:rPr lang="zh-CN" altLang="en-US" dirty="0"/>
              <a:t>请简述接口适配器模式。</a:t>
            </a:r>
          </a:p>
          <a:p>
            <a:pPr marL="514350" indent="-514350">
              <a:buFont typeface="+mj-lt"/>
              <a:buAutoNum type="arabicPeriod" startAt="10"/>
            </a:pPr>
            <a:r>
              <a:rPr lang="zh-CN" altLang="en-US" dirty="0"/>
              <a:t>请简述对象适配器模式的核心思路。</a:t>
            </a:r>
          </a:p>
          <a:p>
            <a:pPr marL="514350" indent="-514350">
              <a:buFont typeface="+mj-lt"/>
              <a:buAutoNum type="arabicPeriod" startAt="10"/>
            </a:pPr>
            <a:r>
              <a:rPr lang="zh-CN" altLang="en-US" dirty="0"/>
              <a:t>请简述类适配器模式的核心思路。</a:t>
            </a:r>
          </a:p>
          <a:p>
            <a:pPr marL="514350" indent="-514350">
              <a:buFont typeface="+mj-lt"/>
              <a:buAutoNum type="arabicPeriod" startAt="10"/>
            </a:pPr>
            <a:r>
              <a:rPr lang="zh-CN" altLang="en-US" dirty="0"/>
              <a:t>请简述对象接口适配器模式的核心思路。</a:t>
            </a:r>
          </a:p>
          <a:p>
            <a:pPr marL="514350" indent="-514350">
              <a:buFont typeface="+mj-lt"/>
              <a:buAutoNum type="arabicPeriod" startAt="10"/>
            </a:pPr>
            <a:r>
              <a:rPr lang="zh-CN" altLang="en-US" dirty="0"/>
              <a:t>请简述类接口适配器模式的核心思路。</a:t>
            </a:r>
          </a:p>
          <a:p>
            <a:pPr marL="514350" indent="-514350">
              <a:buFont typeface="+mj-lt"/>
              <a:buAutoNum type="arabicPeriod" startAt="10"/>
            </a:pPr>
            <a:r>
              <a:rPr lang="zh-CN" altLang="en-US" dirty="0"/>
              <a:t>请比较抽象类与接口适配器类。</a:t>
            </a:r>
          </a:p>
          <a:p>
            <a:pPr marL="514350" indent="-514350">
              <a:buFont typeface="+mj-lt"/>
              <a:buAutoNum type="arabicPeriod" startAt="10"/>
            </a:pPr>
            <a:r>
              <a:rPr lang="zh-CN" altLang="en-US" dirty="0"/>
              <a:t>什么是工厂方法模式</a:t>
            </a:r>
            <a:r>
              <a:rPr lang="en-US" altLang="zh-CN" dirty="0"/>
              <a:t>?</a:t>
            </a:r>
          </a:p>
          <a:p>
            <a:pPr marL="514350" indent="-514350">
              <a:buFont typeface="+mj-lt"/>
              <a:buAutoNum type="arabicPeriod" startAt="10"/>
            </a:pPr>
            <a:r>
              <a:rPr lang="zh-CN" altLang="en-US" dirty="0"/>
              <a:t>工厂方法模式适用的问题是什么</a:t>
            </a:r>
            <a:r>
              <a:rPr lang="en-US" altLang="zh-CN" dirty="0"/>
              <a:t>?</a:t>
            </a:r>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51491877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复习练习题</a:t>
            </a:r>
            <a:r>
              <a:rPr lang="en-US" altLang="zh-CN" dirty="0"/>
              <a:t>(</a:t>
            </a:r>
            <a:r>
              <a:rPr lang="zh-CN" altLang="en-US" dirty="0"/>
              <a:t>不用交</a:t>
            </a:r>
            <a:r>
              <a:rPr lang="en-US" altLang="zh-CN" dirty="0"/>
              <a:t>)</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startAt="19"/>
            </a:pPr>
            <a:r>
              <a:rPr lang="zh-CN" altLang="en-US" dirty="0"/>
              <a:t>请简述工厂方法模式的解决方案。</a:t>
            </a:r>
          </a:p>
          <a:p>
            <a:pPr marL="514350" indent="-514350">
              <a:buFont typeface="+mj-lt"/>
              <a:buAutoNum type="arabicPeriod" startAt="19"/>
            </a:pPr>
            <a:r>
              <a:rPr lang="zh-CN" altLang="en-US" dirty="0"/>
              <a:t>请简述工厂方法模式的效果。</a:t>
            </a:r>
          </a:p>
          <a:p>
            <a:pPr marL="514350" indent="-514350">
              <a:buFont typeface="+mj-lt"/>
              <a:buAutoNum type="arabicPeriod" startAt="19"/>
            </a:pPr>
            <a:r>
              <a:rPr lang="zh-CN" altLang="en-US" dirty="0"/>
              <a:t>计算图形面积例程的程序代码扩展方式优势主要是工厂方法模式带来的吗</a:t>
            </a:r>
            <a:r>
              <a:rPr lang="en-US" altLang="zh-CN" dirty="0"/>
              <a:t>? </a:t>
            </a:r>
            <a:r>
              <a:rPr lang="zh-CN" altLang="en-US" dirty="0"/>
              <a:t>请分析具体原因。</a:t>
            </a:r>
          </a:p>
          <a:p>
            <a:pPr marL="514350" indent="-514350">
              <a:buFont typeface="+mj-lt"/>
              <a:buAutoNum type="arabicPeriod" startAt="19"/>
            </a:pPr>
            <a:r>
              <a:rPr lang="zh-CN" altLang="en-US" dirty="0"/>
              <a:t>请简述工厂方法模式的主要目的。</a:t>
            </a:r>
          </a:p>
          <a:p>
            <a:pPr marL="514350" indent="-514350">
              <a:buFont typeface="+mj-lt"/>
              <a:buAutoNum type="arabicPeriod" startAt="19"/>
            </a:pPr>
            <a:r>
              <a:rPr lang="zh-CN" altLang="en-US" dirty="0"/>
              <a:t>请简述应用工厂方法模式的注意事项。如何防止滥用工厂方法模式</a:t>
            </a:r>
            <a:r>
              <a:rPr lang="en-US" altLang="zh-CN" dirty="0" smtClean="0"/>
              <a:t>?</a:t>
            </a:r>
            <a:endParaRPr lang="en-US" altLang="zh-CN"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2021年5月25日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Tree>
    <p:extLst>
      <p:ext uri="{BB962C8B-B14F-4D97-AF65-F5344CB8AC3E}">
        <p14:creationId xmlns:p14="http://schemas.microsoft.com/office/powerpoint/2010/main" val="23721196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2021</TotalTime>
  <Words>10882</Words>
  <Application>Microsoft Office PowerPoint</Application>
  <PresentationFormat>全屏显示(4:3)</PresentationFormat>
  <Paragraphs>2150</Paragraphs>
  <Slides>127</Slides>
  <Notes>121</Notes>
  <HiddenSlides>0</HiddenSlides>
  <MMClips>9</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127</vt:i4>
      </vt:variant>
    </vt:vector>
  </HeadingPairs>
  <TitlesOfParts>
    <vt:vector size="140" baseType="lpstr">
      <vt:lpstr>Microsoft Yahei</vt:lpstr>
      <vt:lpstr>黑体</vt:lpstr>
      <vt:lpstr>楷体_GB2312</vt:lpstr>
      <vt:lpstr>隶书</vt:lpstr>
      <vt:lpstr>宋体</vt:lpstr>
      <vt:lpstr>Microsoft YaHei</vt:lpstr>
      <vt:lpstr>新宋体</vt:lpstr>
      <vt:lpstr>Arial</vt:lpstr>
      <vt:lpstr>Calibri</vt:lpstr>
      <vt:lpstr>Times New Roman</vt:lpstr>
      <vt:lpstr>Wingdings</vt:lpstr>
      <vt:lpstr>Office 主题</vt:lpstr>
      <vt:lpstr>剪辑</vt:lpstr>
      <vt:lpstr>本课程采用</vt:lpstr>
      <vt:lpstr>PowerPoint 演示文稿</vt:lpstr>
      <vt:lpstr>PowerPoint 演示文稿</vt:lpstr>
      <vt:lpstr>2021年智能体比赛成绩</vt:lpstr>
      <vt:lpstr>面向对象程序设计基础 (Fundamentals of Object-Oriented Programming)</vt:lpstr>
      <vt:lpstr>助教</vt:lpstr>
      <vt:lpstr>第13讲   设计模式</vt:lpstr>
      <vt:lpstr>本章总体纲要</vt:lpstr>
      <vt:lpstr>设计模式简介</vt:lpstr>
      <vt:lpstr>程序复用</vt:lpstr>
      <vt:lpstr>设计模式必须具备的四个要素</vt:lpstr>
      <vt:lpstr>本章总体纲要</vt:lpstr>
      <vt:lpstr>适配器模式</vt:lpstr>
      <vt:lpstr>适配器模式: 功能示意</vt:lpstr>
      <vt:lpstr>适配器模式: 案例问题部分</vt:lpstr>
      <vt:lpstr>堆栈接口: CP_Stack.h</vt:lpstr>
      <vt:lpstr>堆栈应用程序: CP_Stack.cpp</vt:lpstr>
      <vt:lpstr>解决方案（solution）</vt:lpstr>
      <vt:lpstr>对象适配器模式的核心思路</vt:lpstr>
      <vt:lpstr>对象适配器类定义: CP_StackByVector.h</vt:lpstr>
      <vt:lpstr>对象适配器类实现: CP_StackByVector.cpp</vt:lpstr>
      <vt:lpstr>对象适配器类实现: CP_StackByVector.cpp(续)</vt:lpstr>
      <vt:lpstr>对象适配器类实现: CP_StackByVector.cpp(续)</vt:lpstr>
      <vt:lpstr>对象适配器类实现: CP_StackByVector.cpp(续)</vt:lpstr>
      <vt:lpstr>对象适配器类测试: CP_StackByVectorTest.h</vt:lpstr>
      <vt:lpstr>对象适配器类测试: CP_StackByVectorTest.cpp</vt:lpstr>
      <vt:lpstr>文件名: CP_StackByVectorTestMain.cpp；开发者: 雍俊海</vt:lpstr>
      <vt:lpstr>类适配器模式的核心思路</vt:lpstr>
      <vt:lpstr>类适配器类定义: CP_StackExtendVector.h</vt:lpstr>
      <vt:lpstr>类适配器类实现: CP_StackExtendVector.cpp</vt:lpstr>
      <vt:lpstr>类适配器类实现: CP_StackExtendVector.cpp(续)</vt:lpstr>
      <vt:lpstr>类适配器类实现: CP_StackExtendVector.cpp(续)</vt:lpstr>
      <vt:lpstr>类适配器类实现: CP_StackExtendVector.cpp(续)</vt:lpstr>
      <vt:lpstr>类适配器类测试: CP_StackExtendVectorTest.h </vt:lpstr>
      <vt:lpstr>类适配器类测试: CP_StackExtendVectorTest.cpp</vt:lpstr>
      <vt:lpstr>文件名: CP_StackExtendVectorTestMain.cpp ；开发者: 雍俊海</vt:lpstr>
      <vt:lpstr>接口适配器模式的核心思路</vt:lpstr>
      <vt:lpstr>接口适配器类设计的核心思路</vt:lpstr>
      <vt:lpstr>接口适配器类定义: CP_StackAdapter.h</vt:lpstr>
      <vt:lpstr>接口适配器类实现: CP_StackAdapter.cpp</vt:lpstr>
      <vt:lpstr>接口适配器模式的两种实现模式</vt:lpstr>
      <vt:lpstr>对象接口适配器类定义:  CP_StackAdapterByVector.h</vt:lpstr>
      <vt:lpstr>对象接口适配器类实现:  CP_StackAdapterByVector.cpp</vt:lpstr>
      <vt:lpstr>对象接口适配器类实现:  CP_StackAdapterByVector.cpp(续)</vt:lpstr>
      <vt:lpstr>对象接口适配器类实现:  CP_StackAdapterByVector.cpp(续)</vt:lpstr>
      <vt:lpstr>对象接口适配器类测试: CP_StackAdapterByVectorTest.h</vt:lpstr>
      <vt:lpstr>对象接口适配器类测试: CP_StackAdapterByVectorTest.cpp</vt:lpstr>
      <vt:lpstr>文件名: CP_StackAdapterByVectorTestMain.cpp；开发者: 雍俊海</vt:lpstr>
      <vt:lpstr>接口适配器模式的两种实现模式</vt:lpstr>
      <vt:lpstr>类接口适配器类定义: CP_StackAdapterExtendVector.h</vt:lpstr>
      <vt:lpstr>类接口适配器类实现: CP_StackAdapterExtendVector.cpp</vt:lpstr>
      <vt:lpstr>类接口适配器类实现: CP_StackAdapterExtendVector.cpp(续)</vt:lpstr>
      <vt:lpstr>类接口适配器类实现: CP_StackAdapterExtendVector.cpp(续)</vt:lpstr>
      <vt:lpstr>类接口适配器类测试: CP_StackAdapterExtendVectorTest.h</vt:lpstr>
      <vt:lpstr>类接口适配器类测试: CP_StackAdapterExtendVectorTest.cpp</vt:lpstr>
      <vt:lpstr>文件名: CP_StackAdapterExtendVectorTestMain.cpp；开发者: 雍俊海</vt:lpstr>
      <vt:lpstr>本章总体纲要</vt:lpstr>
      <vt:lpstr>工厂方法模式</vt:lpstr>
      <vt:lpstr>工厂方法模式例程: 计算图形面积</vt:lpstr>
      <vt:lpstr>工厂方法模式例程: 计算图形面积</vt:lpstr>
      <vt:lpstr>工厂方法模式例程文件</vt:lpstr>
      <vt:lpstr>文件名: CP_Shape.h；开发者: 雍俊海</vt:lpstr>
      <vt:lpstr>文件名: CP_TriangleIsosceles.h；开发者: 雍俊海</vt:lpstr>
      <vt:lpstr>文件名: CP_TriangleIsosceles.cpp；开发者: 雍俊海</vt:lpstr>
      <vt:lpstr>文件名: CP_TriangleIsosceles.cpp；开发者: 雍俊海 (续)</vt:lpstr>
      <vt:lpstr>文件名: CP_TriangleIsosceles.cpp；开发者: 雍俊海 (续)</vt:lpstr>
      <vt:lpstr>文件名: CP_Rectangle.h；开发者: 雍俊海</vt:lpstr>
      <vt:lpstr>文件名: CP_Rectangle.cpp；开发者: 雍俊海</vt:lpstr>
      <vt:lpstr>文件名: CP_Rectangle.cpp；开发者: 雍俊海 (续)</vt:lpstr>
      <vt:lpstr>文件名: CP_Rectangle.cpp；开发者: 雍俊海 (续)</vt:lpstr>
      <vt:lpstr>文件名: CP_FactoryMethodShape.h；开发者: 雍俊海</vt:lpstr>
      <vt:lpstr>文件名: CP_FactoryMethodShape.h；开发者: 雍俊海 (续)</vt:lpstr>
      <vt:lpstr>PowerPoint 演示文稿</vt:lpstr>
      <vt:lpstr>文件名: CP_FactoryMethodShape.h；开发者: 雍俊海 (续)</vt:lpstr>
      <vt:lpstr>文件名: CP_FactoryMethodExtend.h；开发者: 雍俊海</vt:lpstr>
      <vt:lpstr>文件名: CP_FactoryMethodExtend.cpp；开发者: 雍俊海</vt:lpstr>
      <vt:lpstr>文件名: CP_FactoryMethodExtend.cpp；开发者: 雍俊海 (续)</vt:lpstr>
      <vt:lpstr>文件名: CP_FactoryMethodExtend.cpp；开发者: 雍俊海 (续)</vt:lpstr>
      <vt:lpstr>文件名: CP_FactoryMethodShapeTest.h；开发者: 雍俊海</vt:lpstr>
      <vt:lpstr>文件名: CP_FactoryMethodShapeTest.cpp；开发者: 雍俊海</vt:lpstr>
      <vt:lpstr>文件名: CP_FactoryMethodShapeTest.cpp；开发者: 雍俊海 (续)</vt:lpstr>
      <vt:lpstr>文件名: CP_FactoryMethodShapeTest.cpp；开发者: 雍俊海 (续)</vt:lpstr>
      <vt:lpstr>文件名: CP_FactoryMethodShapeTest.cpp；开发者: 雍俊海 (续)</vt:lpstr>
      <vt:lpstr>文件名: CP_FactoryMethodShapeTestMain.cpp；开发者: 雍俊海</vt:lpstr>
      <vt:lpstr>工厂方法模式例程: 运行结果示例</vt:lpstr>
      <vt:lpstr>工厂方法模式例程: 增加新图形</vt:lpstr>
      <vt:lpstr>工厂方法模式例程文件</vt:lpstr>
      <vt:lpstr>PowerPoint 演示文稿</vt:lpstr>
      <vt:lpstr>对工厂方法模式的1个思考</vt:lpstr>
      <vt:lpstr>不采用工厂方法模式的对照例程文件</vt:lpstr>
      <vt:lpstr>文件名: CP_ShapeExtend.cpp；开发者: 雍俊海</vt:lpstr>
      <vt:lpstr>文件名: CP_ShapeExtend.cpp；开发者: 雍俊海 (续)</vt:lpstr>
      <vt:lpstr>运行结果示例</vt:lpstr>
      <vt:lpstr>滥用工厂方法模式</vt:lpstr>
      <vt:lpstr>工厂方法模式的另1个思考 (不要求)</vt:lpstr>
      <vt:lpstr>本章总体纲要</vt:lpstr>
      <vt:lpstr>复习练习题(不用交)</vt:lpstr>
      <vt:lpstr>复习练习题(不用交)</vt:lpstr>
      <vt:lpstr>复习练习题(不用交)</vt:lpstr>
      <vt:lpstr>思考练习题(不用交)</vt:lpstr>
      <vt:lpstr>本章总体纲要</vt:lpstr>
      <vt:lpstr>第13次作业(采用VC 2017编写程序)</vt:lpstr>
      <vt:lpstr>第13次作业(采用VC 2017编写程序)</vt:lpstr>
      <vt:lpstr>作业要求补充</vt:lpstr>
      <vt:lpstr>Thank You</vt:lpstr>
      <vt:lpstr>面向对象程序设计基础 (Fundamentals of Object-Oriented Programming)</vt:lpstr>
      <vt:lpstr>助教</vt:lpstr>
      <vt:lpstr>第11次作业讲评</vt:lpstr>
      <vt:lpstr>作业要求</vt:lpstr>
      <vt:lpstr>存在的问题</vt:lpstr>
      <vt:lpstr>存在的问题</vt:lpstr>
      <vt:lpstr>存在的问题</vt:lpstr>
      <vt:lpstr>亮点</vt:lpstr>
      <vt:lpstr>亮点</vt:lpstr>
      <vt:lpstr>亮点</vt:lpstr>
      <vt:lpstr>优秀作业</vt:lpstr>
      <vt:lpstr>Thank You</vt:lpstr>
      <vt:lpstr>谢谢</vt:lpstr>
      <vt:lpstr>雍俊海编写过的部分书</vt:lpstr>
      <vt:lpstr>雍俊海编写过的部分书</vt:lpstr>
      <vt:lpstr>雍俊海编写过的部分书</vt:lpstr>
      <vt:lpstr>雍俊海编写过的部分书</vt:lpstr>
      <vt:lpstr>雍俊海编写过的部分书</vt:lpstr>
      <vt:lpstr>雍俊海编写过的部分书</vt:lpstr>
      <vt:lpstr>雍俊海编写过的部分书</vt:lpstr>
      <vt:lpstr>雍俊海编写过的部分书</vt:lpstr>
      <vt:lpstr>谢谢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575</cp:revision>
  <dcterms:created xsi:type="dcterms:W3CDTF">2017-01-12T02:44:27Z</dcterms:created>
  <dcterms:modified xsi:type="dcterms:W3CDTF">2021-05-25T08:50:21Z</dcterms:modified>
</cp:coreProperties>
</file>